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y="6858000" cx="9144000"/>
  <p:notesSz cx="6858000" cy="9144000"/>
  <p:embeddedFontLst>
    <p:embeddedFont>
      <p:font typeface="Montserrat"/>
      <p:regular r:id="rId59"/>
      <p:bold r:id="rId60"/>
      <p:italic r:id="rId61"/>
      <p:boldItalic r:id="rId62"/>
    </p:embeddedFont>
    <p:embeddedFont>
      <p:font typeface="Lato"/>
      <p:regular r:id="rId63"/>
      <p:bold r:id="rId64"/>
      <p:italic r:id="rId65"/>
      <p:boldItalic r:id="rId66"/>
    </p:embeddedFont>
    <p:embeddedFont>
      <p:font typeface="Tahoma"/>
      <p:regular r:id="rId67"/>
      <p:bold r:id="rId68"/>
    </p:embeddedFont>
    <p:embeddedFont>
      <p:font typeface="Rock Salt"/>
      <p:regular r:id="rId69"/>
    </p:embeddedFont>
    <p:embeddedFont>
      <p:font typeface="Kaushan Script"/>
      <p:regular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0" Type="http://schemas.openxmlformats.org/officeDocument/2006/relationships/font" Target="fonts/KaushanScript-regular.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6.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8.xml"/><Relationship Id="rId66" Type="http://schemas.openxmlformats.org/officeDocument/2006/relationships/font" Target="fonts/Lato-boldItalic.fntdata"/><Relationship Id="rId21" Type="http://schemas.openxmlformats.org/officeDocument/2006/relationships/slide" Target="slides/slide17.xml"/><Relationship Id="rId65" Type="http://schemas.openxmlformats.org/officeDocument/2006/relationships/font" Target="fonts/Lato-italic.fntdata"/><Relationship Id="rId24" Type="http://schemas.openxmlformats.org/officeDocument/2006/relationships/slide" Target="slides/slide20.xml"/><Relationship Id="rId68" Type="http://schemas.openxmlformats.org/officeDocument/2006/relationships/font" Target="fonts/Tahoma-bold.fntdata"/><Relationship Id="rId23" Type="http://schemas.openxmlformats.org/officeDocument/2006/relationships/slide" Target="slides/slide19.xml"/><Relationship Id="rId67" Type="http://schemas.openxmlformats.org/officeDocument/2006/relationships/font" Target="fonts/Tahoma-regular.fntdata"/><Relationship Id="rId60" Type="http://schemas.openxmlformats.org/officeDocument/2006/relationships/font" Target="fonts/Montserrat-bold.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ockSalt-regular.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Montserrat-regular.fntdata"/><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3" name="Google Shape;2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9" name="Google Shape;21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1" name="Google Shape;23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37" name="Google Shape;2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45" name="Google Shape;24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2562342468_0_5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52" name="Google Shape;252;g2562342468_0_5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g2562342468_0_5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59" name="Google Shape;25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66" name="Google Shape;26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74" name="Google Shape;2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2" name="Google Shape;15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2562342468_0_5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81" name="Google Shape;281;g2562342468_0_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g2562342468_0_5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8" name="Google Shape;28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95" name="Google Shape;29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2562342468_0_54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02" name="Google Shape;302;g2562342468_0_5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g2562342468_0_5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09" name="Google Shape;30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3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2" name="Google Shape;44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2562342468_0_54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9" name="Google Shape;449;g2562342468_0_5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g2562342468_0_5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56" name="Google Shape;45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7" name="Google Shape;457;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4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63" name="Google Shape;46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4" name="Google Shape;464;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2562342468_0_55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70" name="Google Shape;470;g2562342468_0_5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g2562342468_0_5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9" name="Google Shape;1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4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77" name="Google Shape;47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4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85" name="Google Shape;48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2562342468_0_56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92" name="Google Shape;492;g2562342468_0_5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g2562342468_0_5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2562342468_0_5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562342468_0_5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00" name="Google Shape;500;g2562342468_0_56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05" name="Google Shape;50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6" name="Google Shape;506;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p4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33" name="Google Shape;73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4" name="Google Shape;734;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2562342468_0_57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40" name="Google Shape;740;g2562342468_0_5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1" name="Google Shape;741;g2562342468_0_5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2562342468_0_57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47" name="Google Shape;747;g2562342468_0_5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8" name="Google Shape;748;g2562342468_0_5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p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54" name="Google Shape;75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p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59" name="Google Shape;75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p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65" name="Google Shape;76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p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71" name="Google Shape;77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Google Shape;776;p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77" name="Google Shape;77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1b19844aa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b19844aad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84" name="Google Shape;784;g1b19844aad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g1b19844aad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b19844aad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92" name="Google Shape;792;g1b19844aad_0_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7" name="Shape 797"/>
        <p:cNvGrpSpPr/>
        <p:nvPr/>
      </p:nvGrpSpPr>
      <p:grpSpPr>
        <a:xfrm>
          <a:off x="0" y="0"/>
          <a:ext cx="0" cy="0"/>
          <a:chOff x="0" y="0"/>
          <a:chExt cx="0" cy="0"/>
        </a:xfrm>
      </p:grpSpPr>
      <p:sp>
        <p:nvSpPr>
          <p:cNvPr id="798" name="Google Shape;798;g1b19844aad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b19844aad_0_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00" name="Google Shape;800;g1b19844aad_0_1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Google Shape;806;g1b19844aad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b19844aad_0_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08" name="Google Shape;808;g1b19844aad_0_2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g1b19844aad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b19844aad_0_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16" name="Google Shape;816;g1b19844aad_0_3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g1b19844aad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b19844aad_0_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24" name="Google Shape;824;g1b19844aad_0_3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g1b19844aad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b19844aad_0_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32" name="Google Shape;832;g1b19844aad_0_4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3" name="Google Shape;17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Google Shape;838;g1b19844aad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b19844aad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40" name="Google Shape;840;g1b19844aad_0_5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g1b19844aad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b19844aad_0_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48" name="Google Shape;848;g1b19844aad_0_6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1b19844aad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b19844aad_0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56" name="Google Shape;856;g1b19844aad_0_7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g3113d0782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3113d0782d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Google Shape;868;g3113d0782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113d0782d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7" name="Google Shape;1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93" name="Google Shape;1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194" name="Google Shape;194;p12: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1" name="Google Shape;2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7" name="Google Shape;2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rot="5400000">
            <a:off x="7226400" y="274573"/>
            <a:ext cx="21915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0" y="654"/>
            <a:ext cx="5153705" cy="6845694"/>
            <a:chOff x="0" y="75"/>
            <a:chExt cx="5153705" cy="5152950"/>
          </a:xfrm>
        </p:grpSpPr>
        <p:sp>
          <p:nvSpPr>
            <p:cNvPr id="16" name="Google Shape;16;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3537150" y="2104533"/>
            <a:ext cx="5017500" cy="21051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1" name="Google Shape;21;p2"/>
          <p:cNvSpPr txBox="1"/>
          <p:nvPr>
            <p:ph idx="1" type="subTitle"/>
          </p:nvPr>
        </p:nvSpPr>
        <p:spPr>
          <a:xfrm>
            <a:off x="5083950" y="5233233"/>
            <a:ext cx="3470700" cy="6747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22" name="Google Shape;2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9" name="Shape 109"/>
        <p:cNvGrpSpPr/>
        <p:nvPr/>
      </p:nvGrpSpPr>
      <p:grpSpPr>
        <a:xfrm>
          <a:off x="0" y="0"/>
          <a:ext cx="0" cy="0"/>
          <a:chOff x="0" y="0"/>
          <a:chExt cx="0" cy="0"/>
        </a:xfrm>
      </p:grpSpPr>
      <p:grpSp>
        <p:nvGrpSpPr>
          <p:cNvPr id="110" name="Google Shape;110;p11"/>
          <p:cNvGrpSpPr/>
          <p:nvPr/>
        </p:nvGrpSpPr>
        <p:grpSpPr>
          <a:xfrm>
            <a:off x="4406400" y="0"/>
            <a:ext cx="4737600" cy="6857248"/>
            <a:chOff x="4406400" y="0"/>
            <a:chExt cx="4737600" cy="5143065"/>
          </a:xfrm>
        </p:grpSpPr>
        <p:sp>
          <p:nvSpPr>
            <p:cNvPr id="111" name="Google Shape;111;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1"/>
          <p:cNvSpPr txBox="1"/>
          <p:nvPr>
            <p:ph hasCustomPrompt="1" type="title"/>
          </p:nvPr>
        </p:nvSpPr>
        <p:spPr>
          <a:xfrm>
            <a:off x="823850" y="1712900"/>
            <a:ext cx="4776000" cy="17343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30" name="Google Shape;130;p11"/>
          <p:cNvSpPr txBox="1"/>
          <p:nvPr>
            <p:ph idx="1" type="body"/>
          </p:nvPr>
        </p:nvSpPr>
        <p:spPr>
          <a:xfrm>
            <a:off x="823850" y="3524166"/>
            <a:ext cx="4776000" cy="1625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1" name="Google Shape;13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2" name="Shape 132"/>
        <p:cNvGrpSpPr/>
        <p:nvPr/>
      </p:nvGrpSpPr>
      <p:grpSpPr>
        <a:xfrm>
          <a:off x="0" y="0"/>
          <a:ext cx="0" cy="0"/>
          <a:chOff x="0" y="0"/>
          <a:chExt cx="0" cy="0"/>
        </a:xfrm>
      </p:grpSpPr>
      <p:sp>
        <p:nvSpPr>
          <p:cNvPr id="133" name="Google Shape;13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4" name="Shape 134"/>
        <p:cNvGrpSpPr/>
        <p:nvPr/>
      </p:nvGrpSpPr>
      <p:grpSpPr>
        <a:xfrm>
          <a:off x="0" y="0"/>
          <a:ext cx="0" cy="0"/>
          <a:chOff x="0" y="0"/>
          <a:chExt cx="0" cy="0"/>
        </a:xfrm>
      </p:grpSpPr>
      <p:sp>
        <p:nvSpPr>
          <p:cNvPr id="135" name="Google Shape;135;p13"/>
          <p:cNvSpPr txBox="1"/>
          <p:nvPr>
            <p:ph type="title"/>
          </p:nvPr>
        </p:nvSpPr>
        <p:spPr>
          <a:xfrm>
            <a:off x="1066800" y="533400"/>
            <a:ext cx="77724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1pPr>
            <a:lvl2pPr indent="0" lvl="1" marL="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2pPr>
            <a:lvl3pPr indent="0" lvl="2" marL="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3pPr>
            <a:lvl4pPr indent="0" lvl="3" marL="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4pPr>
            <a:lvl5pPr indent="0" lvl="4" marL="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5pPr>
            <a:lvl6pPr indent="0" lvl="5" marL="45720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6pPr>
            <a:lvl7pPr indent="0" lvl="6" marL="91440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7pPr>
            <a:lvl8pPr indent="0" lvl="7" marL="137160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8pPr>
            <a:lvl9pPr indent="0" lvl="8" marL="1828800" marR="0" rtl="0" algn="ctr">
              <a:spcBef>
                <a:spcPts val="0"/>
              </a:spcBef>
              <a:spcAft>
                <a:spcPts val="0"/>
              </a:spcAft>
              <a:buSzPts val="2800"/>
              <a:buNone/>
              <a:defRPr b="0" i="0" sz="4400" u="none" cap="none" strike="noStrike">
                <a:solidFill>
                  <a:srgbClr val="FF8300"/>
                </a:solidFill>
                <a:latin typeface="Times New Roman"/>
                <a:ea typeface="Times New Roman"/>
                <a:cs typeface="Times New Roman"/>
                <a:sym typeface="Times New Roman"/>
              </a:defRPr>
            </a:lvl9pPr>
          </a:lstStyle>
          <a:p/>
        </p:txBody>
      </p:sp>
      <p:sp>
        <p:nvSpPr>
          <p:cNvPr id="136" name="Google Shape;136;p1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lt1"/>
              </a:buClr>
              <a:buSzPts val="28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37" name="Google Shape;137;p1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0" lvl="0" marL="0" marR="0" rtl="0" algn="l">
              <a:spcBef>
                <a:spcPts val="700"/>
              </a:spcBef>
              <a:spcAft>
                <a:spcPts val="0"/>
              </a:spcAft>
              <a:buSzPts val="1400"/>
              <a:buNone/>
              <a:defRPr sz="14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38" name="Google Shape;138;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ctr">
              <a:spcBef>
                <a:spcPts val="700"/>
              </a:spcBef>
              <a:spcAft>
                <a:spcPts val="0"/>
              </a:spcAft>
              <a:buSzPts val="1400"/>
              <a:buNone/>
              <a:defRPr sz="14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39" name="Google Shape;13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ext on right">
  <p:cSld name="TITLE_AND_TWO_COLUMNS_1">
    <p:spTree>
      <p:nvGrpSpPr>
        <p:cNvPr id="140" name="Shape 140"/>
        <p:cNvGrpSpPr/>
        <p:nvPr/>
      </p:nvGrpSpPr>
      <p:grpSpPr>
        <a:xfrm>
          <a:off x="0" y="0"/>
          <a:ext cx="0" cy="0"/>
          <a:chOff x="0" y="0"/>
          <a:chExt cx="0" cy="0"/>
        </a:xfrm>
      </p:grpSpPr>
      <p:sp>
        <p:nvSpPr>
          <p:cNvPr id="141" name="Google Shape;141;p14"/>
          <p:cNvSpPr txBox="1"/>
          <p:nvPr>
            <p:ph idx="10" type="dt"/>
          </p:nvPr>
        </p:nvSpPr>
        <p:spPr>
          <a:xfrm>
            <a:off x="685800" y="624840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400" u="none">
                <a:solidFill>
                  <a:schemeClr val="dk1"/>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2" name="Google Shape;142;p14"/>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SzPts val="1400"/>
              <a:buNone/>
              <a:defRPr b="0" i="0" sz="1400" u="none">
                <a:solidFill>
                  <a:schemeClr val="dk1"/>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3" name="Google Shape;143;p14"/>
          <p:cNvSpPr txBox="1"/>
          <p:nvPr>
            <p:ph idx="12" type="sldNum"/>
          </p:nvPr>
        </p:nvSpPr>
        <p:spPr>
          <a:xfrm>
            <a:off x="6553200" y="624840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1pPr>
            <a:lvl2pPr indent="0" lvl="1"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2pPr>
            <a:lvl3pPr indent="0" lvl="2"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3pPr>
            <a:lvl4pPr indent="0" lvl="3"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4pPr>
            <a:lvl5pPr indent="0" lvl="4"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5pPr>
            <a:lvl6pPr indent="0" lvl="5"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6pPr>
            <a:lvl7pPr indent="0" lvl="6"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7pPr>
            <a:lvl8pPr indent="0" lvl="7"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8pPr>
            <a:lvl9pPr indent="0" lvl="8" marL="0" marR="0" rtl="0" algn="r">
              <a:lnSpc>
                <a:spcPct val="100000"/>
              </a:lnSpc>
              <a:spcBef>
                <a:spcPts val="0"/>
              </a:spcBef>
              <a:spcAft>
                <a:spcPts val="0"/>
              </a:spcAft>
              <a:buNone/>
              <a:defRPr b="0" i="0" sz="1400" u="non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000">
              <a:solidFill>
                <a:schemeClr val="lt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grpSp>
        <p:nvGrpSpPr>
          <p:cNvPr id="24" name="Google Shape;24;p3"/>
          <p:cNvGrpSpPr/>
          <p:nvPr/>
        </p:nvGrpSpPr>
        <p:grpSpPr>
          <a:xfrm>
            <a:off x="4406400" y="0"/>
            <a:ext cx="4737600" cy="6857248"/>
            <a:chOff x="4406400" y="0"/>
            <a:chExt cx="4737600" cy="5143065"/>
          </a:xfrm>
        </p:grpSpPr>
        <p:sp>
          <p:nvSpPr>
            <p:cNvPr id="25" name="Google Shape;25;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3"/>
          <p:cNvSpPr txBox="1"/>
          <p:nvPr>
            <p:ph type="title"/>
          </p:nvPr>
        </p:nvSpPr>
        <p:spPr>
          <a:xfrm>
            <a:off x="823850" y="2737333"/>
            <a:ext cx="4587000" cy="15315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5" name="Shape 45"/>
        <p:cNvGrpSpPr/>
        <p:nvPr/>
      </p:nvGrpSpPr>
      <p:grpSpPr>
        <a:xfrm>
          <a:off x="0" y="0"/>
          <a:ext cx="0" cy="0"/>
          <a:chOff x="0" y="0"/>
          <a:chExt cx="0" cy="0"/>
        </a:xfrm>
      </p:grpSpPr>
      <p:grpSp>
        <p:nvGrpSpPr>
          <p:cNvPr id="46" name="Google Shape;46;p4"/>
          <p:cNvGrpSpPr/>
          <p:nvPr/>
        </p:nvGrpSpPr>
        <p:grpSpPr>
          <a:xfrm>
            <a:off x="0" y="507989"/>
            <a:ext cx="1037850" cy="1355016"/>
            <a:chOff x="0" y="381001"/>
            <a:chExt cx="1037850" cy="1016287"/>
          </a:xfrm>
        </p:grpSpPr>
        <p:sp>
          <p:nvSpPr>
            <p:cNvPr id="47" name="Google Shape;47;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4"/>
          <p:cNvSpPr txBox="1"/>
          <p:nvPr>
            <p:ph type="title"/>
          </p:nvPr>
        </p:nvSpPr>
        <p:spPr>
          <a:xfrm>
            <a:off x="1297500" y="525000"/>
            <a:ext cx="7038900" cy="12189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0" name="Google Shape;50;p4"/>
          <p:cNvSpPr txBox="1"/>
          <p:nvPr>
            <p:ph idx="1" type="body"/>
          </p:nvPr>
        </p:nvSpPr>
        <p:spPr>
          <a:xfrm>
            <a:off x="1297500" y="2090067"/>
            <a:ext cx="7038900" cy="38817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2" name="Shape 52"/>
        <p:cNvGrpSpPr/>
        <p:nvPr/>
      </p:nvGrpSpPr>
      <p:grpSpPr>
        <a:xfrm>
          <a:off x="0" y="0"/>
          <a:ext cx="0" cy="0"/>
          <a:chOff x="0" y="0"/>
          <a:chExt cx="0" cy="0"/>
        </a:xfrm>
      </p:grpSpPr>
      <p:grpSp>
        <p:nvGrpSpPr>
          <p:cNvPr id="53" name="Google Shape;53;p5"/>
          <p:cNvGrpSpPr/>
          <p:nvPr/>
        </p:nvGrpSpPr>
        <p:grpSpPr>
          <a:xfrm>
            <a:off x="0" y="507989"/>
            <a:ext cx="1037850" cy="1355016"/>
            <a:chOff x="0" y="381001"/>
            <a:chExt cx="1037850" cy="1016287"/>
          </a:xfrm>
        </p:grpSpPr>
        <p:sp>
          <p:nvSpPr>
            <p:cNvPr id="54" name="Google Shape;54;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5"/>
          <p:cNvSpPr txBox="1"/>
          <p:nvPr>
            <p:ph type="title"/>
          </p:nvPr>
        </p:nvSpPr>
        <p:spPr>
          <a:xfrm>
            <a:off x="1297500" y="525000"/>
            <a:ext cx="7038900" cy="12189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7" name="Google Shape;57;p5"/>
          <p:cNvSpPr txBox="1"/>
          <p:nvPr>
            <p:ph idx="1" type="body"/>
          </p:nvPr>
        </p:nvSpPr>
        <p:spPr>
          <a:xfrm>
            <a:off x="1297500" y="2090067"/>
            <a:ext cx="3403200" cy="38817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5"/>
          <p:cNvSpPr txBox="1"/>
          <p:nvPr>
            <p:ph idx="2" type="body"/>
          </p:nvPr>
        </p:nvSpPr>
        <p:spPr>
          <a:xfrm>
            <a:off x="4933221" y="2090067"/>
            <a:ext cx="3403200" cy="38817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9" name="Google Shape;59;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grpSp>
        <p:nvGrpSpPr>
          <p:cNvPr id="61" name="Google Shape;61;p6"/>
          <p:cNvGrpSpPr/>
          <p:nvPr/>
        </p:nvGrpSpPr>
        <p:grpSpPr>
          <a:xfrm>
            <a:off x="0" y="507989"/>
            <a:ext cx="1037850" cy="1355016"/>
            <a:chOff x="0" y="381001"/>
            <a:chExt cx="1037850" cy="1016287"/>
          </a:xfrm>
        </p:grpSpPr>
        <p:sp>
          <p:nvSpPr>
            <p:cNvPr id="62" name="Google Shape;62;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6"/>
          <p:cNvSpPr txBox="1"/>
          <p:nvPr>
            <p:ph type="title"/>
          </p:nvPr>
        </p:nvSpPr>
        <p:spPr>
          <a:xfrm>
            <a:off x="1297500" y="525000"/>
            <a:ext cx="7038900" cy="12189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5" name="Google Shape;65;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6" name="Shape 66"/>
        <p:cNvGrpSpPr/>
        <p:nvPr/>
      </p:nvGrpSpPr>
      <p:grpSpPr>
        <a:xfrm>
          <a:off x="0" y="0"/>
          <a:ext cx="0" cy="0"/>
          <a:chOff x="0" y="0"/>
          <a:chExt cx="0" cy="0"/>
        </a:xfrm>
      </p:grpSpPr>
      <p:grpSp>
        <p:nvGrpSpPr>
          <p:cNvPr id="67" name="Google Shape;67;p7"/>
          <p:cNvGrpSpPr/>
          <p:nvPr/>
        </p:nvGrpSpPr>
        <p:grpSpPr>
          <a:xfrm>
            <a:off x="0" y="507989"/>
            <a:ext cx="1037850" cy="1355016"/>
            <a:chOff x="0" y="381001"/>
            <a:chExt cx="1037850" cy="1016287"/>
          </a:xfrm>
        </p:grpSpPr>
        <p:sp>
          <p:nvSpPr>
            <p:cNvPr id="68" name="Google Shape;68;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7"/>
          <p:cNvSpPr txBox="1"/>
          <p:nvPr>
            <p:ph type="title"/>
          </p:nvPr>
        </p:nvSpPr>
        <p:spPr>
          <a:xfrm>
            <a:off x="1297500" y="525000"/>
            <a:ext cx="3798900" cy="19908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1" name="Google Shape;71;p7"/>
          <p:cNvSpPr txBox="1"/>
          <p:nvPr>
            <p:ph idx="1" type="body"/>
          </p:nvPr>
        </p:nvSpPr>
        <p:spPr>
          <a:xfrm>
            <a:off x="1297500" y="2630067"/>
            <a:ext cx="3798900" cy="322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2" name="Google Shape;72;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3" name="Shape 73"/>
        <p:cNvGrpSpPr/>
        <p:nvPr/>
      </p:nvGrpSpPr>
      <p:grpSpPr>
        <a:xfrm>
          <a:off x="0" y="0"/>
          <a:ext cx="0" cy="0"/>
          <a:chOff x="0" y="0"/>
          <a:chExt cx="0" cy="0"/>
        </a:xfrm>
      </p:grpSpPr>
      <p:grpSp>
        <p:nvGrpSpPr>
          <p:cNvPr id="74" name="Google Shape;74;p8"/>
          <p:cNvGrpSpPr/>
          <p:nvPr/>
        </p:nvGrpSpPr>
        <p:grpSpPr>
          <a:xfrm>
            <a:off x="4406400" y="0"/>
            <a:ext cx="4737600" cy="6857829"/>
            <a:chOff x="4406400" y="0"/>
            <a:chExt cx="4737600" cy="5143500"/>
          </a:xfrm>
        </p:grpSpPr>
        <p:sp>
          <p:nvSpPr>
            <p:cNvPr id="75" name="Google Shape;75;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823850" y="1155700"/>
            <a:ext cx="4587000" cy="4694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4" name="Google Shape;9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grpSp>
        <p:nvGrpSpPr>
          <p:cNvPr id="96" name="Google Shape;96;p9"/>
          <p:cNvGrpSpPr/>
          <p:nvPr/>
        </p:nvGrpSpPr>
        <p:grpSpPr>
          <a:xfrm>
            <a:off x="0" y="507989"/>
            <a:ext cx="1037850" cy="1355016"/>
            <a:chOff x="0" y="381001"/>
            <a:chExt cx="1037850" cy="1016287"/>
          </a:xfrm>
        </p:grpSpPr>
        <p:sp>
          <p:nvSpPr>
            <p:cNvPr id="97" name="Google Shape;97;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9"/>
          <p:cNvSpPr txBox="1"/>
          <p:nvPr>
            <p:ph type="title"/>
          </p:nvPr>
        </p:nvSpPr>
        <p:spPr>
          <a:xfrm>
            <a:off x="1297500" y="2211100"/>
            <a:ext cx="3036300" cy="23355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0" name="Google Shape;100;p9"/>
          <p:cNvSpPr txBox="1"/>
          <p:nvPr>
            <p:ph idx="1" type="subTitle"/>
          </p:nvPr>
        </p:nvSpPr>
        <p:spPr>
          <a:xfrm>
            <a:off x="1297500" y="4717333"/>
            <a:ext cx="3036300" cy="6747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01" name="Google Shape;101;p9"/>
          <p:cNvSpPr txBox="1"/>
          <p:nvPr>
            <p:ph idx="2" type="body"/>
          </p:nvPr>
        </p:nvSpPr>
        <p:spPr>
          <a:xfrm>
            <a:off x="4648200" y="2262133"/>
            <a:ext cx="3676800" cy="3129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3" name="Shape 103"/>
        <p:cNvGrpSpPr/>
        <p:nvPr/>
      </p:nvGrpSpPr>
      <p:grpSpPr>
        <a:xfrm>
          <a:off x="0" y="0"/>
          <a:ext cx="0" cy="0"/>
          <a:chOff x="0" y="0"/>
          <a:chExt cx="0" cy="0"/>
        </a:xfrm>
      </p:grpSpPr>
      <p:grpSp>
        <p:nvGrpSpPr>
          <p:cNvPr id="104" name="Google Shape;104;p10"/>
          <p:cNvGrpSpPr/>
          <p:nvPr/>
        </p:nvGrpSpPr>
        <p:grpSpPr>
          <a:xfrm>
            <a:off x="0" y="5504636"/>
            <a:ext cx="698925" cy="912853"/>
            <a:chOff x="0" y="3785672"/>
            <a:chExt cx="698925" cy="684657"/>
          </a:xfrm>
        </p:grpSpPr>
        <p:sp>
          <p:nvSpPr>
            <p:cNvPr id="105" name="Google Shape;105;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0"/>
          <p:cNvSpPr txBox="1"/>
          <p:nvPr>
            <p:ph idx="1" type="body"/>
          </p:nvPr>
        </p:nvSpPr>
        <p:spPr>
          <a:xfrm>
            <a:off x="812725" y="5740500"/>
            <a:ext cx="6936000" cy="6984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www.youtube.com/watch?v=J8rX81dJcAY"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5"/>
          <p:cNvSpPr txBox="1"/>
          <p:nvPr>
            <p:ph type="ctrTitle"/>
          </p:nvPr>
        </p:nvSpPr>
        <p:spPr>
          <a:xfrm>
            <a:off x="3537150" y="2104533"/>
            <a:ext cx="5017500" cy="21051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i="0" lang="en-US" sz="6000" u="none" cap="none" strike="noStrike">
                <a:solidFill>
                  <a:srgbClr val="FF8300"/>
                </a:solidFill>
                <a:latin typeface="Kaushan Script"/>
                <a:ea typeface="Kaushan Script"/>
                <a:cs typeface="Kaushan Script"/>
                <a:sym typeface="Kaushan Script"/>
              </a:rPr>
              <a:t>Introduction to </a:t>
            </a:r>
            <a:r>
              <a:rPr i="0" lang="en-US" sz="16000" u="none" cap="none" strike="noStrike">
                <a:solidFill>
                  <a:srgbClr val="FF8300"/>
                </a:solidFill>
                <a:latin typeface="Kaushan Script"/>
                <a:ea typeface="Kaushan Script"/>
                <a:cs typeface="Kaushan Script"/>
                <a:sym typeface="Kaushan Script"/>
              </a:rPr>
              <a:t>SAEs</a:t>
            </a:r>
            <a:endParaRPr sz="16000">
              <a:latin typeface="Kaushan Script"/>
              <a:ea typeface="Kaushan Script"/>
              <a:cs typeface="Kaushan Script"/>
              <a:sym typeface="Kaushan Script"/>
            </a:endParaRPr>
          </a:p>
        </p:txBody>
      </p:sp>
      <p:sp>
        <p:nvSpPr>
          <p:cNvPr id="149" name="Google Shape;149;p15"/>
          <p:cNvSpPr txBox="1"/>
          <p:nvPr>
            <p:ph idx="1" type="subTitle"/>
          </p:nvPr>
        </p:nvSpPr>
        <p:spPr>
          <a:xfrm>
            <a:off x="3827050" y="5233225"/>
            <a:ext cx="4940400" cy="6747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chemeClr val="lt1"/>
              </a:buClr>
              <a:buFont typeface="Times New Roman"/>
              <a:buNone/>
            </a:pPr>
            <a:r>
              <a:rPr lang="en-US" sz="2500">
                <a:latin typeface="Times New Roman"/>
                <a:ea typeface="Times New Roman"/>
                <a:cs typeface="Times New Roman"/>
                <a:sym typeface="Times New Roman"/>
              </a:rPr>
              <a:t>Supervised Agriculture Experiences</a:t>
            </a:r>
            <a:endParaRPr b="0" i="0" sz="25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How Does a SAE Help Me...? </a:t>
            </a:r>
            <a:endParaRPr/>
          </a:p>
        </p:txBody>
      </p:sp>
      <p:sp>
        <p:nvSpPr>
          <p:cNvPr id="216" name="Google Shape;216;p24"/>
          <p:cNvSpPr txBox="1"/>
          <p:nvPr>
            <p:ph idx="1" type="body"/>
          </p:nvPr>
        </p:nvSpPr>
        <p:spPr>
          <a:xfrm>
            <a:off x="470575" y="1981200"/>
            <a:ext cx="8250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Learn record keeping skills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Improves analytical and decision making skills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Teaches responsibility</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Provides the opportunity to explore possible careers</a:t>
            </a:r>
            <a:endParaRPr/>
          </a:p>
          <a:p>
            <a:pPr indent="-139700" lvl="0" marL="342900" marR="0" rtl="0" algn="l">
              <a:spcBef>
                <a:spcPts val="640"/>
              </a:spcBef>
              <a:spcAft>
                <a:spcPts val="0"/>
              </a:spcAft>
              <a:buClr>
                <a:schemeClr val="lt1"/>
              </a:buClr>
              <a:buSzPts val="3200"/>
              <a:buFont typeface="Times New Roman"/>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 calcmode="lin" valueType="num">
                                      <p:cBhvr additive="base">
                                        <p:cTn dur="500"/>
                                        <p:tgtEl>
                                          <p:spTgt spid="2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 calcmode="lin" valueType="num">
                                      <p:cBhvr additive="base">
                                        <p:cTn dur="500"/>
                                        <p:tgtEl>
                                          <p:spTgt spid="21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 calcmode="lin" valueType="num">
                                      <p:cBhvr additive="base">
                                        <p:cTn dur="500"/>
                                        <p:tgtEl>
                                          <p:spTgt spid="21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 calcmode="lin" valueType="num">
                                      <p:cBhvr additive="base">
                                        <p:cTn dur="500"/>
                                        <p:tgtEl>
                                          <p:spTgt spid="21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 calcmode="lin" valueType="num">
                                      <p:cBhvr additive="base">
                                        <p:cTn dur="500"/>
                                        <p:tgtEl>
                                          <p:spTgt spid="21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How Does a SAE Help Me...?</a:t>
            </a:r>
            <a:endParaRPr/>
          </a:p>
        </p:txBody>
      </p:sp>
      <p:sp>
        <p:nvSpPr>
          <p:cNvPr id="222" name="Google Shape;222;p25"/>
          <p:cNvSpPr txBox="1"/>
          <p:nvPr>
            <p:ph idx="1" type="body"/>
          </p:nvPr>
        </p:nvSpPr>
        <p:spPr>
          <a:xfrm>
            <a:off x="360800" y="1981200"/>
            <a:ext cx="84783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Develops knowledge and skills that could be helpful in college, as a hobby or for recreation.</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Provides the opportunity to win awards: FFA proficiency awards are based on the SAE program.  In addition to winning awards, money can be won at regional, state and national levels</a:t>
            </a:r>
            <a:endParaRPr/>
          </a:p>
          <a:p>
            <a:pPr indent="-139700" lvl="0" marL="342900" marR="0" rtl="0" algn="l">
              <a:spcBef>
                <a:spcPts val="640"/>
              </a:spcBef>
              <a:spcAft>
                <a:spcPts val="0"/>
              </a:spcAft>
              <a:buClr>
                <a:schemeClr val="lt1"/>
              </a:buClr>
              <a:buSzPts val="3200"/>
              <a:buFont typeface="Times New Roman"/>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500"/>
                                        <p:tgtEl>
                                          <p:spTgt spid="2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500"/>
                                        <p:tgtEl>
                                          <p:spTgt spid="2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500"/>
                                        <p:tgtEl>
                                          <p:spTgt spid="2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How Does a SAE Help Me...?</a:t>
            </a:r>
            <a:endParaRPr/>
          </a:p>
        </p:txBody>
      </p:sp>
      <p:sp>
        <p:nvSpPr>
          <p:cNvPr id="228" name="Google Shape;228;p26"/>
          <p:cNvSpPr txBox="1"/>
          <p:nvPr>
            <p:ph idx="1" type="body"/>
          </p:nvPr>
        </p:nvSpPr>
        <p:spPr>
          <a:xfrm>
            <a:off x="685800" y="1752600"/>
            <a:ext cx="7772400" cy="4343400"/>
          </a:xfrm>
          <a:prstGeom prst="rect">
            <a:avLst/>
          </a:prstGeom>
          <a:noFill/>
          <a:ln>
            <a:noFill/>
          </a:ln>
        </p:spPr>
        <p:txBody>
          <a:bodyPr anchorCtr="0" anchor="t" bIns="46025" lIns="92075" spcFirstLastPara="1" rIns="92075" wrap="square" tIns="46025">
            <a:noAutofit/>
          </a:bodyPr>
          <a:lstStyle/>
          <a:p>
            <a:pPr indent="-342900" lvl="0" marL="342900" marR="0" rtl="0" algn="l">
              <a:lnSpc>
                <a:spcPct val="90000"/>
              </a:lnSpc>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FFA degrees are partially based on the SAE.  You must have a SAE program to advance.</a:t>
            </a:r>
            <a:endParaRPr/>
          </a:p>
          <a:p>
            <a:pPr indent="-342900" lvl="0" marL="342900" marR="0" rtl="0" algn="l">
              <a:lnSpc>
                <a:spcPct val="90000"/>
              </a:lnSpc>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In order to be a state or national officer, you first must have an advanced FFA degree which is partially based on SAE.</a:t>
            </a:r>
            <a:endParaRPr/>
          </a:p>
          <a:p>
            <a:pPr indent="-342900" lvl="0" marL="342900" marR="0" rtl="0" algn="l">
              <a:lnSpc>
                <a:spcPct val="90000"/>
              </a:lnSpc>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Could help the grade in Agriculture class</a:t>
            </a:r>
            <a:r>
              <a:rPr lang="en-US"/>
              <a:t> (SAEs count as 25% of your overall grade)</a:t>
            </a:r>
            <a:endParaRPr b="0" i="0" sz="3200" u="none" cap="none" strike="noStrike">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 calcmode="lin" valueType="num">
                                      <p:cBhvr additive="base">
                                        <p:cTn dur="500"/>
                                        <p:tgtEl>
                                          <p:spTgt spid="22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 calcmode="lin" valueType="num">
                                      <p:cBhvr additive="base">
                                        <p:cTn dur="500"/>
                                        <p:tgtEl>
                                          <p:spTgt spid="22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 calcmode="lin" valueType="num">
                                      <p:cBhvr additive="base">
                                        <p:cTn dur="500"/>
                                        <p:tgtEl>
                                          <p:spTgt spid="22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7"/>
          <p:cNvSpPr txBox="1"/>
          <p:nvPr>
            <p:ph type="title"/>
          </p:nvPr>
        </p:nvSpPr>
        <p:spPr>
          <a:xfrm>
            <a:off x="423525" y="533400"/>
            <a:ext cx="84156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Types of SAE</a:t>
            </a:r>
            <a:endParaRPr/>
          </a:p>
        </p:txBody>
      </p:sp>
      <p:sp>
        <p:nvSpPr>
          <p:cNvPr id="234" name="Google Shape;234;p27"/>
          <p:cNvSpPr txBox="1"/>
          <p:nvPr>
            <p:ph idx="1" type="body"/>
          </p:nvPr>
        </p:nvSpPr>
        <p:spPr>
          <a:xfrm>
            <a:off x="685800" y="1589575"/>
            <a:ext cx="7772400" cy="45063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Entrepreneurship</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Research</a:t>
            </a:r>
            <a:endParaRPr b="0" i="0" sz="3200" u="none" cap="none" strike="noStrike">
              <a:solidFill>
                <a:schemeClr val="lt1"/>
              </a:solidFill>
              <a:latin typeface="Times New Roman"/>
              <a:ea typeface="Times New Roman"/>
              <a:cs typeface="Times New Roman"/>
              <a:sym typeface="Times New Roman"/>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Experimental</a:t>
            </a:r>
            <a:endParaRPr b="0" i="0" sz="2800" u="none" cap="none" strike="noStrike">
              <a:solidFill>
                <a:schemeClr val="lt1"/>
              </a:solidFill>
              <a:latin typeface="Times New Roman"/>
              <a:ea typeface="Times New Roman"/>
              <a:cs typeface="Times New Roman"/>
              <a:sym typeface="Times New Roman"/>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Analytical (non-Experimental)</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Placement</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Exploratory</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Improvement</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Supplemental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500"/>
                                        <p:tgtEl>
                                          <p:spTgt spid="2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 calcmode="lin" valueType="num">
                                      <p:cBhvr additive="base">
                                        <p:cTn dur="500"/>
                                        <p:tgtEl>
                                          <p:spTgt spid="2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 calcmode="lin" valueType="num">
                                      <p:cBhvr additive="base">
                                        <p:cTn dur="500"/>
                                        <p:tgtEl>
                                          <p:spTgt spid="2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 calcmode="lin" valueType="num">
                                      <p:cBhvr additive="base">
                                        <p:cTn dur="500"/>
                                        <p:tgtEl>
                                          <p:spTgt spid="23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anim calcmode="lin" valueType="num">
                                      <p:cBhvr additive="base">
                                        <p:cTn dur="500"/>
                                        <p:tgtEl>
                                          <p:spTgt spid="23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anim calcmode="lin" valueType="num">
                                      <p:cBhvr additive="base">
                                        <p:cTn dur="500"/>
                                        <p:tgtEl>
                                          <p:spTgt spid="23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anim calcmode="lin" valueType="num">
                                      <p:cBhvr additive="base">
                                        <p:cTn dur="500"/>
                                        <p:tgtEl>
                                          <p:spTgt spid="23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7" st="7"/>
                                            </p:txEl>
                                          </p:spTgt>
                                        </p:tgtEl>
                                        <p:attrNameLst>
                                          <p:attrName>style.visibility</p:attrName>
                                        </p:attrNameLst>
                                      </p:cBhvr>
                                      <p:to>
                                        <p:strVal val="visible"/>
                                      </p:to>
                                    </p:set>
                                    <p:anim calcmode="lin" valueType="num">
                                      <p:cBhvr additive="base">
                                        <p:cTn dur="500"/>
                                        <p:tgtEl>
                                          <p:spTgt spid="23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376475" y="533400"/>
            <a:ext cx="84627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Entrepreneurship</a:t>
            </a:r>
            <a:endParaRPr/>
          </a:p>
        </p:txBody>
      </p:sp>
      <p:sp>
        <p:nvSpPr>
          <p:cNvPr id="241" name="Google Shape;241;p28"/>
          <p:cNvSpPr txBox="1"/>
          <p:nvPr>
            <p:ph idx="1" type="body"/>
          </p:nvPr>
        </p:nvSpPr>
        <p:spPr>
          <a:xfrm>
            <a:off x="376475" y="1676400"/>
            <a:ext cx="8081700" cy="4419600"/>
          </a:xfrm>
          <a:prstGeom prst="rect">
            <a:avLst/>
          </a:prstGeom>
          <a:noFill/>
          <a:ln>
            <a:noFill/>
          </a:ln>
        </p:spPr>
        <p:txBody>
          <a:bodyPr anchorCtr="0" anchor="t" bIns="46025" lIns="92075" spcFirstLastPara="1" rIns="92075" wrap="square" tIns="46025">
            <a:noAutofit/>
          </a:bodyPr>
          <a:lstStyle/>
          <a:p>
            <a:pPr indent="-361950" lvl="0" marL="342900" marR="0" rtl="0" algn="l">
              <a:spcBef>
                <a:spcPts val="0"/>
              </a:spcBef>
              <a:spcAft>
                <a:spcPts val="0"/>
              </a:spcAft>
              <a:buClr>
                <a:schemeClr val="lt1"/>
              </a:buClr>
              <a:buSzPts val="3500"/>
              <a:buFont typeface="Times New Roman"/>
              <a:buChar char="•"/>
            </a:pPr>
            <a:r>
              <a:rPr lang="en-US" sz="3500"/>
              <a:t>Planning, implementing, operating and assuming financial risks in an agricultural business or farming activity.</a:t>
            </a:r>
            <a:endParaRPr sz="3500"/>
          </a:p>
          <a:p>
            <a:pPr indent="0" lvl="0" marL="0" marR="0" rtl="0" algn="l">
              <a:spcBef>
                <a:spcPts val="0"/>
              </a:spcBef>
              <a:spcAft>
                <a:spcPts val="0"/>
              </a:spcAft>
              <a:buNone/>
            </a:pPr>
            <a:r>
              <a:t/>
            </a:r>
            <a:endParaRPr sz="3500"/>
          </a:p>
          <a:p>
            <a:pPr indent="-342900" lvl="0" marL="342900" marR="0" rtl="0" algn="l">
              <a:spcBef>
                <a:spcPts val="0"/>
              </a:spcBef>
              <a:spcAft>
                <a:spcPts val="0"/>
              </a:spcAft>
              <a:buClr>
                <a:schemeClr val="lt1"/>
              </a:buClr>
              <a:buSzPts val="3200"/>
              <a:buFont typeface="Times New Roman"/>
              <a:buChar char="•"/>
            </a:pPr>
            <a:r>
              <a:rPr i="1" lang="en-US"/>
              <a:t>The most “t</a:t>
            </a:r>
            <a:r>
              <a:rPr i="1" lang="en-US"/>
              <a:t>raditional</a:t>
            </a:r>
            <a:r>
              <a:rPr i="1" lang="en-US"/>
              <a:t>” type of SAE</a:t>
            </a:r>
            <a:endParaRPr i="1"/>
          </a:p>
        </p:txBody>
      </p:sp>
      <p:pic>
        <p:nvPicPr>
          <p:cNvPr descr="AZS00063" id="242" name="Google Shape;242;p28"/>
          <p:cNvPicPr preferRelativeResize="0"/>
          <p:nvPr/>
        </p:nvPicPr>
        <p:blipFill rotWithShape="1">
          <a:blip r:embed="rId3">
            <a:alphaModFix/>
          </a:blip>
          <a:srcRect b="0" l="0" r="0" t="0"/>
          <a:stretch/>
        </p:blipFill>
        <p:spPr>
          <a:xfrm>
            <a:off x="5381075" y="3789875"/>
            <a:ext cx="3543300" cy="266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338400" y="266750"/>
            <a:ext cx="86196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Entrepreneurship examples:</a:t>
            </a:r>
            <a:endParaRPr/>
          </a:p>
        </p:txBody>
      </p:sp>
      <p:sp>
        <p:nvSpPr>
          <p:cNvPr id="249" name="Google Shape;249;p29"/>
          <p:cNvSpPr txBox="1"/>
          <p:nvPr>
            <p:ph idx="1" type="body"/>
          </p:nvPr>
        </p:nvSpPr>
        <p:spPr>
          <a:xfrm>
            <a:off x="338400" y="1752600"/>
            <a:ext cx="8445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00"/>
              </a:spcBef>
              <a:spcAft>
                <a:spcPts val="0"/>
              </a:spcAft>
              <a:buClr>
                <a:schemeClr val="lt1"/>
              </a:buClr>
              <a:buSzPts val="3000"/>
              <a:buFont typeface="Times New Roman"/>
              <a:buChar char="•"/>
            </a:pPr>
            <a:r>
              <a:rPr lang="en-US" sz="3000"/>
              <a:t>Raising plants to sell</a:t>
            </a:r>
            <a:endParaRPr sz="3000"/>
          </a:p>
          <a:p>
            <a:pPr indent="-342900" lvl="0" marL="342900" marR="0" rtl="0" algn="l">
              <a:spcBef>
                <a:spcPts val="600"/>
              </a:spcBef>
              <a:spcAft>
                <a:spcPts val="0"/>
              </a:spcAft>
              <a:buClr>
                <a:schemeClr val="lt1"/>
              </a:buClr>
              <a:buSzPts val="3000"/>
              <a:buFont typeface="Times New Roman"/>
              <a:buChar char="•"/>
            </a:pPr>
            <a:r>
              <a:rPr lang="en-US" sz="3000"/>
              <a:t>Owning a lawn maintenance business</a:t>
            </a:r>
            <a:endParaRPr sz="3000"/>
          </a:p>
          <a:p>
            <a:pPr indent="-342900" lvl="0" marL="342900" marR="0" rtl="0" algn="l">
              <a:spcBef>
                <a:spcPts val="600"/>
              </a:spcBef>
              <a:spcAft>
                <a:spcPts val="0"/>
              </a:spcAft>
              <a:buClr>
                <a:schemeClr val="lt1"/>
              </a:buClr>
              <a:buSzPts val="3000"/>
              <a:buFont typeface="Times New Roman"/>
              <a:buChar char="•"/>
            </a:pPr>
            <a:r>
              <a:rPr lang="en-US" sz="3000"/>
              <a:t>Owning a farm supply store</a:t>
            </a:r>
            <a:endParaRPr sz="3000"/>
          </a:p>
          <a:p>
            <a:pPr indent="-107950" lvl="1" marL="742950" marR="0" rtl="0" algn="l">
              <a:spcBef>
                <a:spcPts val="560"/>
              </a:spcBef>
              <a:spcAft>
                <a:spcPts val="0"/>
              </a:spcAft>
              <a:buClr>
                <a:schemeClr val="lt1"/>
              </a:buClr>
              <a:buSzPts val="2800"/>
              <a:buFont typeface="Times New Roman"/>
              <a:buNone/>
            </a:pPr>
            <a:r>
              <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 calcmode="lin" valueType="num">
                                      <p:cBhvr additive="base">
                                        <p:cTn dur="500"/>
                                        <p:tgtEl>
                                          <p:spTgt spid="2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 calcmode="lin" valueType="num">
                                      <p:cBhvr additive="base">
                                        <p:cTn dur="500"/>
                                        <p:tgtEl>
                                          <p:spTgt spid="2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 calcmode="lin" valueType="num">
                                      <p:cBhvr additive="base">
                                        <p:cTn dur="500"/>
                                        <p:tgtEl>
                                          <p:spTgt spid="2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anim calcmode="lin" valueType="num">
                                      <p:cBhvr additive="base">
                                        <p:cTn dur="500"/>
                                        <p:tgtEl>
                                          <p:spTgt spid="24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0"/>
          <p:cNvSpPr txBox="1"/>
          <p:nvPr>
            <p:ph type="title"/>
          </p:nvPr>
        </p:nvSpPr>
        <p:spPr>
          <a:xfrm>
            <a:off x="338400" y="266750"/>
            <a:ext cx="86196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Entrepreneurship </a:t>
            </a:r>
            <a:r>
              <a:rPr lang="en-US"/>
              <a:t>Record Book</a:t>
            </a:r>
            <a:r>
              <a:rPr b="0" i="0" lang="en-US" sz="4400" u="none" cap="none" strike="noStrike">
                <a:solidFill>
                  <a:srgbClr val="FF8300"/>
                </a:solidFill>
                <a:latin typeface="Times New Roman"/>
                <a:ea typeface="Times New Roman"/>
                <a:cs typeface="Times New Roman"/>
                <a:sym typeface="Times New Roman"/>
              </a:rPr>
              <a:t>:</a:t>
            </a:r>
            <a:endParaRPr/>
          </a:p>
        </p:txBody>
      </p:sp>
      <p:sp>
        <p:nvSpPr>
          <p:cNvPr id="256" name="Google Shape;256;p30"/>
          <p:cNvSpPr txBox="1"/>
          <p:nvPr>
            <p:ph idx="1" type="body"/>
          </p:nvPr>
        </p:nvSpPr>
        <p:spPr>
          <a:xfrm>
            <a:off x="338400" y="1752600"/>
            <a:ext cx="8445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00"/>
              </a:spcBef>
              <a:spcAft>
                <a:spcPts val="0"/>
              </a:spcAft>
              <a:buClr>
                <a:schemeClr val="lt1"/>
              </a:buClr>
              <a:buSzPts val="3000"/>
              <a:buFont typeface="Times New Roman"/>
              <a:buChar char="•"/>
            </a:pPr>
            <a:r>
              <a:rPr lang="en-US" sz="3000"/>
              <a:t>Type of Enterprise</a:t>
            </a:r>
            <a:endParaRPr sz="3000"/>
          </a:p>
          <a:p>
            <a:pPr indent="-342900" lvl="0" marL="342900" marR="0" rtl="0" algn="l">
              <a:spcBef>
                <a:spcPts val="600"/>
              </a:spcBef>
              <a:spcAft>
                <a:spcPts val="0"/>
              </a:spcAft>
              <a:buClr>
                <a:schemeClr val="lt1"/>
              </a:buClr>
              <a:buSzPts val="3000"/>
              <a:buFont typeface="Times New Roman"/>
              <a:buChar char="•"/>
            </a:pPr>
            <a:r>
              <a:rPr lang="en-US" sz="3000"/>
              <a:t>Amount of items bought or sold</a:t>
            </a:r>
            <a:endParaRPr sz="3000"/>
          </a:p>
          <a:p>
            <a:pPr indent="-342900" lvl="0" marL="342900" marR="0" rtl="0" algn="l">
              <a:spcBef>
                <a:spcPts val="600"/>
              </a:spcBef>
              <a:spcAft>
                <a:spcPts val="0"/>
              </a:spcAft>
              <a:buClr>
                <a:schemeClr val="lt1"/>
              </a:buClr>
              <a:buSzPts val="3000"/>
              <a:buFont typeface="Times New Roman"/>
              <a:buChar char="•"/>
            </a:pPr>
            <a:r>
              <a:rPr lang="en-US" sz="3000"/>
              <a:t>Expenses</a:t>
            </a:r>
            <a:endParaRPr sz="3000"/>
          </a:p>
          <a:p>
            <a:pPr indent="-342900" lvl="0" marL="342900" marR="0" rtl="0" algn="l">
              <a:spcBef>
                <a:spcPts val="600"/>
              </a:spcBef>
              <a:spcAft>
                <a:spcPts val="0"/>
              </a:spcAft>
              <a:buClr>
                <a:schemeClr val="lt1"/>
              </a:buClr>
              <a:buSzPts val="3000"/>
              <a:buFont typeface="Times New Roman"/>
              <a:buChar char="•"/>
            </a:pPr>
            <a:r>
              <a:rPr lang="en-US" sz="3000"/>
              <a:t>Income</a:t>
            </a:r>
            <a:endParaRPr sz="3000"/>
          </a:p>
          <a:p>
            <a:pPr indent="-342900" lvl="0" marL="342900" marR="0" rtl="0" algn="l">
              <a:spcBef>
                <a:spcPts val="600"/>
              </a:spcBef>
              <a:spcAft>
                <a:spcPts val="0"/>
              </a:spcAft>
              <a:buClr>
                <a:schemeClr val="lt1"/>
              </a:buClr>
              <a:buSzPts val="3000"/>
              <a:buFont typeface="Times New Roman"/>
              <a:buChar char="•"/>
            </a:pPr>
            <a:r>
              <a:rPr lang="en-US" sz="3000"/>
              <a:t>Efficiency factors</a:t>
            </a:r>
            <a:endParaRPr sz="3000"/>
          </a:p>
          <a:p>
            <a:pPr indent="-342900" lvl="0" marL="342900" marR="0" rtl="0" algn="l">
              <a:spcBef>
                <a:spcPts val="600"/>
              </a:spcBef>
              <a:spcAft>
                <a:spcPts val="0"/>
              </a:spcAft>
              <a:buClr>
                <a:schemeClr val="lt1"/>
              </a:buClr>
              <a:buSzPts val="3000"/>
              <a:buFont typeface="Times New Roman"/>
              <a:buChar char="•"/>
            </a:pPr>
            <a:r>
              <a:rPr lang="en-US" sz="3000"/>
              <a:t>(etc)</a:t>
            </a:r>
            <a:endParaRPr sz="3000"/>
          </a:p>
          <a:p>
            <a:pPr indent="-107950" lvl="1" marL="742950" marR="0" rtl="0" algn="l">
              <a:spcBef>
                <a:spcPts val="560"/>
              </a:spcBef>
              <a:spcAft>
                <a:spcPts val="0"/>
              </a:spcAft>
              <a:buClr>
                <a:schemeClr val="lt1"/>
              </a:buClr>
              <a:buSzPts val="2800"/>
              <a:buFont typeface="Times New Roman"/>
              <a:buNone/>
            </a:pPr>
            <a:r>
              <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 calcmode="lin" valueType="num">
                                      <p:cBhvr additive="base">
                                        <p:cTn dur="500"/>
                                        <p:tgtEl>
                                          <p:spTgt spid="2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 calcmode="lin" valueType="num">
                                      <p:cBhvr additive="base">
                                        <p:cTn dur="500"/>
                                        <p:tgtEl>
                                          <p:spTgt spid="25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 calcmode="lin" valueType="num">
                                      <p:cBhvr additive="base">
                                        <p:cTn dur="500"/>
                                        <p:tgtEl>
                                          <p:spTgt spid="25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 calcmode="lin" valueType="num">
                                      <p:cBhvr additive="base">
                                        <p:cTn dur="500"/>
                                        <p:tgtEl>
                                          <p:spTgt spid="25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 calcmode="lin" valueType="num">
                                      <p:cBhvr additive="base">
                                        <p:cTn dur="500"/>
                                        <p:tgtEl>
                                          <p:spTgt spid="25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 calcmode="lin" valueType="num">
                                      <p:cBhvr additive="base">
                                        <p:cTn dur="500"/>
                                        <p:tgtEl>
                                          <p:spTgt spid="25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 calcmode="lin" valueType="num">
                                      <p:cBhvr additive="base">
                                        <p:cTn dur="500"/>
                                        <p:tgtEl>
                                          <p:spTgt spid="25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1"/>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Research...</a:t>
            </a:r>
            <a:endParaRPr/>
          </a:p>
        </p:txBody>
      </p:sp>
      <p:sp>
        <p:nvSpPr>
          <p:cNvPr id="263" name="Google Shape;263;p31"/>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There are two major types of Research Projects - Experimental and Analytical (Non-Experimental).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2"/>
          <p:cNvSpPr txBox="1"/>
          <p:nvPr>
            <p:ph type="title"/>
          </p:nvPr>
        </p:nvSpPr>
        <p:spPr>
          <a:xfrm>
            <a:off x="298050" y="152400"/>
            <a:ext cx="85413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Experimental</a:t>
            </a:r>
            <a:endParaRPr b="0" i="0" sz="4400" u="none" cap="none" strike="noStrike">
              <a:solidFill>
                <a:srgbClr val="FF8300"/>
              </a:solidFill>
              <a:latin typeface="Times New Roman"/>
              <a:ea typeface="Times New Roman"/>
              <a:cs typeface="Times New Roman"/>
              <a:sym typeface="Times New Roman"/>
            </a:endParaRPr>
          </a:p>
        </p:txBody>
      </p:sp>
      <p:sp>
        <p:nvSpPr>
          <p:cNvPr id="270" name="Google Shape;270;p32"/>
          <p:cNvSpPr txBox="1"/>
          <p:nvPr>
            <p:ph idx="1" type="body"/>
          </p:nvPr>
        </p:nvSpPr>
        <p:spPr>
          <a:xfrm>
            <a:off x="423525" y="1295400"/>
            <a:ext cx="8034600" cy="44196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Planning &amp; conducting an</a:t>
            </a:r>
            <a:r>
              <a:rPr b="0" i="0" lang="en-US" sz="3200" u="none" cap="none" strike="noStrike">
                <a:solidFill>
                  <a:schemeClr val="lt1"/>
                </a:solidFill>
                <a:latin typeface="Times New Roman"/>
                <a:ea typeface="Times New Roman"/>
                <a:cs typeface="Times New Roman"/>
                <a:sym typeface="Times New Roman"/>
              </a:rPr>
              <a:t> agricultural experiment using the scientific process or sc</a:t>
            </a:r>
            <a:r>
              <a:rPr lang="en-US"/>
              <a:t>ientific method</a:t>
            </a:r>
            <a:r>
              <a:rPr b="0" i="0" lang="en-US" sz="3200" u="none" cap="none" strike="noStrike">
                <a:solidFill>
                  <a:schemeClr val="lt1"/>
                </a:solidFill>
                <a:latin typeface="Times New Roman"/>
                <a:ea typeface="Times New Roman"/>
                <a:cs typeface="Times New Roman"/>
                <a:sym typeface="Times New Roman"/>
              </a:rPr>
              <a:t>.  </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The purpose of the experiment is to provide students "hands-on" experience in:</a:t>
            </a:r>
            <a:endParaRPr/>
          </a:p>
          <a:p>
            <a:pPr indent="-285750" lvl="1" marL="742950" marR="0" rtl="0" algn="l">
              <a:spcBef>
                <a:spcPts val="480"/>
              </a:spcBef>
              <a:spcAft>
                <a:spcPts val="0"/>
              </a:spcAft>
              <a:buClr>
                <a:schemeClr val="lt1"/>
              </a:buClr>
              <a:buSzPts val="2400"/>
              <a:buFont typeface="Times New Roman"/>
              <a:buChar char="–"/>
            </a:pPr>
            <a:r>
              <a:rPr b="0" i="0" lang="en-US" sz="2400" u="none" cap="none" strike="noStrike">
                <a:solidFill>
                  <a:schemeClr val="lt1"/>
                </a:solidFill>
                <a:latin typeface="Times New Roman"/>
                <a:ea typeface="Times New Roman"/>
                <a:cs typeface="Times New Roman"/>
                <a:sym typeface="Times New Roman"/>
              </a:rPr>
              <a:t>1. Verifying, learning or demonstrating </a:t>
            </a:r>
            <a:br>
              <a:rPr b="0" i="0" lang="en-US" sz="2400" u="none" cap="none" strike="noStrike">
                <a:solidFill>
                  <a:schemeClr val="lt1"/>
                </a:solidFill>
                <a:latin typeface="Times New Roman"/>
                <a:ea typeface="Times New Roman"/>
                <a:cs typeface="Times New Roman"/>
                <a:sym typeface="Times New Roman"/>
              </a:rPr>
            </a:br>
            <a:r>
              <a:rPr b="0" i="0" lang="en-US" sz="2400" u="none" cap="none" strike="noStrike">
                <a:solidFill>
                  <a:schemeClr val="lt1"/>
                </a:solidFill>
                <a:latin typeface="Times New Roman"/>
                <a:ea typeface="Times New Roman"/>
                <a:cs typeface="Times New Roman"/>
                <a:sym typeface="Times New Roman"/>
              </a:rPr>
              <a:t>scientific principles in agriculture.</a:t>
            </a:r>
            <a:endParaRPr/>
          </a:p>
          <a:p>
            <a:pPr indent="-285750" lvl="1" marL="742950" marR="0" rtl="0" algn="l">
              <a:spcBef>
                <a:spcPts val="480"/>
              </a:spcBef>
              <a:spcAft>
                <a:spcPts val="0"/>
              </a:spcAft>
              <a:buClr>
                <a:schemeClr val="lt1"/>
              </a:buClr>
              <a:buSzPts val="2400"/>
              <a:buFont typeface="Times New Roman"/>
              <a:buChar char="–"/>
            </a:pPr>
            <a:r>
              <a:rPr b="0" i="0" lang="en-US" sz="2400" u="none" cap="none" strike="noStrike">
                <a:solidFill>
                  <a:schemeClr val="lt1"/>
                </a:solidFill>
                <a:latin typeface="Times New Roman"/>
                <a:ea typeface="Times New Roman"/>
                <a:cs typeface="Times New Roman"/>
                <a:sym typeface="Times New Roman"/>
              </a:rPr>
              <a:t>2. Discovering new knowledge.</a:t>
            </a:r>
            <a:endParaRPr/>
          </a:p>
          <a:p>
            <a:pPr indent="-285750" lvl="1" marL="742950" marR="0" rtl="0" algn="l">
              <a:spcBef>
                <a:spcPts val="480"/>
              </a:spcBef>
              <a:spcAft>
                <a:spcPts val="0"/>
              </a:spcAft>
              <a:buClr>
                <a:schemeClr val="lt1"/>
              </a:buClr>
              <a:buSzPts val="2400"/>
              <a:buFont typeface="Times New Roman"/>
              <a:buChar char="–"/>
            </a:pPr>
            <a:r>
              <a:rPr b="0" i="0" lang="en-US" sz="2400" u="none" cap="none" strike="noStrike">
                <a:solidFill>
                  <a:schemeClr val="lt1"/>
                </a:solidFill>
                <a:latin typeface="Times New Roman"/>
                <a:ea typeface="Times New Roman"/>
                <a:cs typeface="Times New Roman"/>
                <a:sym typeface="Times New Roman"/>
              </a:rPr>
              <a:t>3. Using the scientific process.</a:t>
            </a:r>
            <a:endParaRPr/>
          </a:p>
        </p:txBody>
      </p:sp>
      <p:pic>
        <p:nvPicPr>
          <p:cNvPr descr="CVS00021" id="271" name="Google Shape;271;p32"/>
          <p:cNvPicPr preferRelativeResize="0"/>
          <p:nvPr/>
        </p:nvPicPr>
        <p:blipFill rotWithShape="1">
          <a:blip r:embed="rId3">
            <a:alphaModFix/>
          </a:blip>
          <a:srcRect b="0" l="0" r="0" t="0"/>
          <a:stretch/>
        </p:blipFill>
        <p:spPr>
          <a:xfrm>
            <a:off x="5562600" y="4032250"/>
            <a:ext cx="3327400" cy="2457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407850" y="533400"/>
            <a:ext cx="84315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Experimental Examples</a:t>
            </a:r>
            <a:endParaRPr/>
          </a:p>
        </p:txBody>
      </p:sp>
      <p:sp>
        <p:nvSpPr>
          <p:cNvPr id="278" name="Google Shape;278;p33"/>
          <p:cNvSpPr txBox="1"/>
          <p:nvPr>
            <p:ph idx="1" type="body"/>
          </p:nvPr>
        </p:nvSpPr>
        <p:spPr>
          <a:xfrm>
            <a:off x="407850" y="1981200"/>
            <a:ext cx="82971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Comparing </a:t>
            </a:r>
            <a:r>
              <a:rPr lang="en-US"/>
              <a:t>different fertilizer rates on plants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Determining the impact of different levels of protein on fish growth</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Comparing three rooting hormones on root development</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Determining if phases of the moon have an effect on plant growth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 calcmode="lin" valueType="num">
                                      <p:cBhvr additive="base">
                                        <p:cTn dur="500"/>
                                        <p:tgtEl>
                                          <p:spTgt spid="2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 calcmode="lin" valueType="num">
                                      <p:cBhvr additive="base">
                                        <p:cTn dur="500"/>
                                        <p:tgtEl>
                                          <p:spTgt spid="2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 calcmode="lin" valueType="num">
                                      <p:cBhvr additive="base">
                                        <p:cTn dur="500"/>
                                        <p:tgtEl>
                                          <p:spTgt spid="27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 calcmode="lin" valueType="num">
                                      <p:cBhvr additive="base">
                                        <p:cTn dur="500"/>
                                        <p:tgtEl>
                                          <p:spTgt spid="2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16"/>
          <p:cNvPicPr preferRelativeResize="0"/>
          <p:nvPr/>
        </p:nvPicPr>
        <p:blipFill rotWithShape="1">
          <a:blip r:embed="rId3">
            <a:alphaModFix/>
          </a:blip>
          <a:srcRect b="0" l="0" r="0" t="0"/>
          <a:stretch/>
        </p:blipFill>
        <p:spPr>
          <a:xfrm rot="-230932">
            <a:off x="1744291" y="1862361"/>
            <a:ext cx="6145260" cy="4479797"/>
          </a:xfrm>
          <a:prstGeom prst="rect">
            <a:avLst/>
          </a:prstGeom>
          <a:solidFill>
            <a:schemeClr val="lt1"/>
          </a:solidFill>
          <a:ln>
            <a:noFill/>
          </a:ln>
        </p:spPr>
      </p:pic>
      <p:sp>
        <p:nvSpPr>
          <p:cNvPr id="155" name="Google Shape;155;p16"/>
          <p:cNvSpPr txBox="1"/>
          <p:nvPr>
            <p:ph type="title"/>
          </p:nvPr>
        </p:nvSpPr>
        <p:spPr>
          <a:xfrm>
            <a:off x="1375925" y="643475"/>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Read this carefully! </a:t>
            </a:r>
            <a:endParaRPr/>
          </a:p>
        </p:txBody>
      </p:sp>
      <p:sp>
        <p:nvSpPr>
          <p:cNvPr id="156" name="Google Shape;156;p16"/>
          <p:cNvSpPr txBox="1"/>
          <p:nvPr/>
        </p:nvSpPr>
        <p:spPr>
          <a:xfrm rot="-230857">
            <a:off x="2111176" y="2936469"/>
            <a:ext cx="5181579" cy="191772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Wanted: Landscape Maintenance worker, Operate a lawn mower and power blower. Need a person who can work with out supervision. Experience required. Call 515-7743.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4"/>
          <p:cNvSpPr txBox="1"/>
          <p:nvPr>
            <p:ph type="title"/>
          </p:nvPr>
        </p:nvSpPr>
        <p:spPr>
          <a:xfrm>
            <a:off x="407850" y="533400"/>
            <a:ext cx="84315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Experimental </a:t>
            </a:r>
            <a:r>
              <a:rPr lang="en-US"/>
              <a:t>Record Books</a:t>
            </a:r>
            <a:endParaRPr/>
          </a:p>
        </p:txBody>
      </p:sp>
      <p:sp>
        <p:nvSpPr>
          <p:cNvPr id="285" name="Google Shape;285;p34"/>
          <p:cNvSpPr txBox="1"/>
          <p:nvPr>
            <p:ph idx="1" type="body"/>
          </p:nvPr>
        </p:nvSpPr>
        <p:spPr>
          <a:xfrm>
            <a:off x="407850" y="1981200"/>
            <a:ext cx="82971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40"/>
              </a:spcBef>
              <a:spcAft>
                <a:spcPts val="0"/>
              </a:spcAft>
              <a:buClr>
                <a:schemeClr val="lt1"/>
              </a:buClr>
              <a:buSzPts val="3200"/>
              <a:buFont typeface="Times New Roman"/>
              <a:buChar char="•"/>
            </a:pPr>
            <a:r>
              <a:rPr lang="en-US"/>
              <a:t>Review of literature</a:t>
            </a:r>
            <a:endParaRPr/>
          </a:p>
          <a:p>
            <a:pPr indent="-342900" lvl="0" marL="342900" marR="0" rtl="0" algn="l">
              <a:spcBef>
                <a:spcPts val="640"/>
              </a:spcBef>
              <a:spcAft>
                <a:spcPts val="0"/>
              </a:spcAft>
              <a:buClr>
                <a:schemeClr val="lt1"/>
              </a:buClr>
              <a:buSzPts val="3200"/>
              <a:buFont typeface="Times New Roman"/>
              <a:buChar char="•"/>
            </a:pPr>
            <a:r>
              <a:rPr lang="en-US"/>
              <a:t>Hypothesis</a:t>
            </a:r>
            <a:endParaRPr/>
          </a:p>
          <a:p>
            <a:pPr indent="-342900" lvl="0" marL="342900" marR="0" rtl="0" algn="l">
              <a:spcBef>
                <a:spcPts val="640"/>
              </a:spcBef>
              <a:spcAft>
                <a:spcPts val="0"/>
              </a:spcAft>
              <a:buClr>
                <a:schemeClr val="lt1"/>
              </a:buClr>
              <a:buSzPts val="3200"/>
              <a:buFont typeface="Times New Roman"/>
              <a:buChar char="•"/>
            </a:pPr>
            <a:r>
              <a:rPr lang="en-US"/>
              <a:t>Data Log</a:t>
            </a:r>
            <a:endParaRPr/>
          </a:p>
          <a:p>
            <a:pPr indent="-342900" lvl="0" marL="342900" marR="0" rtl="0" algn="l">
              <a:spcBef>
                <a:spcPts val="640"/>
              </a:spcBef>
              <a:spcAft>
                <a:spcPts val="0"/>
              </a:spcAft>
              <a:buClr>
                <a:schemeClr val="lt1"/>
              </a:buClr>
              <a:buSzPts val="3200"/>
              <a:buFont typeface="Times New Roman"/>
              <a:buChar char="•"/>
            </a:pPr>
            <a:r>
              <a:rPr lang="en-US"/>
              <a:t>Findings</a:t>
            </a:r>
            <a:endParaRPr/>
          </a:p>
          <a:p>
            <a:pPr indent="-342900" lvl="0" marL="342900" marR="0" rtl="0" algn="l">
              <a:spcBef>
                <a:spcPts val="640"/>
              </a:spcBef>
              <a:spcAft>
                <a:spcPts val="0"/>
              </a:spcAft>
              <a:buClr>
                <a:schemeClr val="lt1"/>
              </a:buClr>
              <a:buSzPts val="3200"/>
              <a:buFont typeface="Times New Roman"/>
              <a:buChar char="•"/>
            </a:pPr>
            <a:r>
              <a:rPr lang="en-US"/>
              <a:t>Recommendations</a:t>
            </a:r>
            <a:endParaRPr/>
          </a:p>
          <a:p>
            <a:pPr indent="-342900" lvl="0" marL="342900" marR="0" rtl="0" algn="l">
              <a:spcBef>
                <a:spcPts val="640"/>
              </a:spcBef>
              <a:spcAft>
                <a:spcPts val="0"/>
              </a:spcAft>
              <a:buClr>
                <a:schemeClr val="lt1"/>
              </a:buClr>
              <a:buSzPts val="3200"/>
              <a:buFont typeface="Times New Roman"/>
              <a:buChar char="•"/>
            </a:pPr>
            <a:r>
              <a:rPr lang="en-US"/>
              <a:t>(etc.)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 calcmode="lin" valueType="num">
                                      <p:cBhvr additive="base">
                                        <p:cTn dur="500"/>
                                        <p:tgtEl>
                                          <p:spTgt spid="28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 calcmode="lin" valueType="num">
                                      <p:cBhvr additive="base">
                                        <p:cTn dur="500"/>
                                        <p:tgtEl>
                                          <p:spTgt spid="28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 calcmode="lin" valueType="num">
                                      <p:cBhvr additive="base">
                                        <p:cTn dur="500"/>
                                        <p:tgtEl>
                                          <p:spTgt spid="28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anim calcmode="lin" valueType="num">
                                      <p:cBhvr additive="base">
                                        <p:cTn dur="500"/>
                                        <p:tgtEl>
                                          <p:spTgt spid="28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anim calcmode="lin" valueType="num">
                                      <p:cBhvr additive="base">
                                        <p:cTn dur="500"/>
                                        <p:tgtEl>
                                          <p:spTgt spid="28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anim calcmode="lin" valueType="num">
                                      <p:cBhvr additive="base">
                                        <p:cTn dur="500"/>
                                        <p:tgtEl>
                                          <p:spTgt spid="28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5"/>
          <p:cNvSpPr txBox="1"/>
          <p:nvPr>
            <p:ph type="title"/>
          </p:nvPr>
        </p:nvSpPr>
        <p:spPr>
          <a:xfrm>
            <a:off x="407850" y="533400"/>
            <a:ext cx="84315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Analytical Research</a:t>
            </a:r>
            <a:endParaRPr b="0" i="0" sz="4400" u="none" cap="none" strike="noStrike">
              <a:solidFill>
                <a:srgbClr val="FF8300"/>
              </a:solidFill>
              <a:latin typeface="Times New Roman"/>
              <a:ea typeface="Times New Roman"/>
              <a:cs typeface="Times New Roman"/>
              <a:sym typeface="Times New Roman"/>
            </a:endParaRPr>
          </a:p>
        </p:txBody>
      </p:sp>
      <p:sp>
        <p:nvSpPr>
          <p:cNvPr id="291" name="Google Shape;291;p35"/>
          <p:cNvSpPr txBox="1"/>
          <p:nvPr>
            <p:ph idx="1" type="body"/>
          </p:nvPr>
        </p:nvSpPr>
        <p:spPr>
          <a:xfrm>
            <a:off x="407850" y="1542525"/>
            <a:ext cx="8344200" cy="45534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Identifying an agricultural problem that cannot be solved by experiment.  It does include designing a plan to investigate and analyze the problem.</a:t>
            </a:r>
            <a:r>
              <a:rPr b="0" i="0" lang="en-US" sz="3200" u="none" cap="none" strike="noStrike">
                <a:solidFill>
                  <a:schemeClr val="lt1"/>
                </a:solidFill>
                <a:latin typeface="Times New Roman"/>
                <a:ea typeface="Times New Roman"/>
                <a:cs typeface="Times New Roman"/>
                <a:sym typeface="Times New Roman"/>
              </a:rPr>
              <a:t>  </a:t>
            </a:r>
            <a:endParaRPr b="0" i="0" sz="3200" u="none" cap="none" strike="noStrike">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p>
          <a:p>
            <a:pPr indent="-298450" lvl="0" marL="342900" marR="0" rtl="0" algn="l">
              <a:spcBef>
                <a:spcPts val="0"/>
              </a:spcBef>
              <a:spcAft>
                <a:spcPts val="0"/>
              </a:spcAft>
              <a:buClr>
                <a:schemeClr val="lt1"/>
              </a:buClr>
              <a:buSzPts val="2500"/>
              <a:buFont typeface="Times New Roman"/>
              <a:buChar char="•"/>
            </a:pPr>
            <a:r>
              <a:rPr b="0" i="0" lang="en-US" sz="2500" u="none" cap="none" strike="noStrike">
                <a:solidFill>
                  <a:schemeClr val="lt1"/>
                </a:solidFill>
                <a:latin typeface="Times New Roman"/>
                <a:ea typeface="Times New Roman"/>
                <a:cs typeface="Times New Roman"/>
                <a:sym typeface="Times New Roman"/>
              </a:rPr>
              <a:t>The students gather and evaluate data						 from a variety of sources and then                                    produce some type of finished product. </a:t>
            </a:r>
            <a:endParaRPr sz="2500"/>
          </a:p>
        </p:txBody>
      </p:sp>
      <p:pic>
        <p:nvPicPr>
          <p:cNvPr descr="CFK00070" id="292" name="Google Shape;292;p35"/>
          <p:cNvPicPr preferRelativeResize="0"/>
          <p:nvPr/>
        </p:nvPicPr>
        <p:blipFill rotWithShape="1">
          <a:blip r:embed="rId3">
            <a:alphaModFix/>
          </a:blip>
          <a:srcRect b="0" l="0" r="0" t="0"/>
          <a:stretch/>
        </p:blipFill>
        <p:spPr>
          <a:xfrm>
            <a:off x="5909875" y="3523550"/>
            <a:ext cx="3130500" cy="3130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6"/>
          <p:cNvSpPr txBox="1"/>
          <p:nvPr>
            <p:ph type="title"/>
          </p:nvPr>
        </p:nvSpPr>
        <p:spPr>
          <a:xfrm>
            <a:off x="251000" y="533400"/>
            <a:ext cx="85881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Analytical Examples:</a:t>
            </a:r>
            <a:endParaRPr/>
          </a:p>
        </p:txBody>
      </p:sp>
      <p:sp>
        <p:nvSpPr>
          <p:cNvPr id="299" name="Google Shape;299;p36"/>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Making a marketing display</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A series of newspaper articles about the environment</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A land use plan for a farm</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A landscape design for a community facility</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An advertising campaign for an agribusiness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500"/>
                                        <p:tgtEl>
                                          <p:spTgt spid="2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 calcmode="lin" valueType="num">
                                      <p:cBhvr additive="base">
                                        <p:cTn dur="500"/>
                                        <p:tgtEl>
                                          <p:spTgt spid="2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 calcmode="lin" valueType="num">
                                      <p:cBhvr additive="base">
                                        <p:cTn dur="500"/>
                                        <p:tgtEl>
                                          <p:spTgt spid="2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 calcmode="lin" valueType="num">
                                      <p:cBhvr additive="base">
                                        <p:cTn dur="500"/>
                                        <p:tgtEl>
                                          <p:spTgt spid="29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anim calcmode="lin" valueType="num">
                                      <p:cBhvr additive="base">
                                        <p:cTn dur="500"/>
                                        <p:tgtEl>
                                          <p:spTgt spid="29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251000" y="533400"/>
            <a:ext cx="85881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Analytical </a:t>
            </a:r>
            <a:r>
              <a:rPr lang="en-US"/>
              <a:t>Record Book</a:t>
            </a:r>
            <a:r>
              <a:rPr b="0" i="0" lang="en-US" sz="4400" u="none" cap="none" strike="noStrike">
                <a:solidFill>
                  <a:srgbClr val="FF8300"/>
                </a:solidFill>
                <a:latin typeface="Times New Roman"/>
                <a:ea typeface="Times New Roman"/>
                <a:cs typeface="Times New Roman"/>
                <a:sym typeface="Times New Roman"/>
              </a:rPr>
              <a:t>:</a:t>
            </a:r>
            <a:endParaRPr/>
          </a:p>
        </p:txBody>
      </p:sp>
      <p:sp>
        <p:nvSpPr>
          <p:cNvPr id="306" name="Google Shape;306;p37"/>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40"/>
              </a:spcBef>
              <a:spcAft>
                <a:spcPts val="0"/>
              </a:spcAft>
              <a:buClr>
                <a:schemeClr val="lt1"/>
              </a:buClr>
              <a:buSzPts val="3200"/>
              <a:buFont typeface="Times New Roman"/>
              <a:buChar char="•"/>
            </a:pPr>
            <a:r>
              <a:rPr lang="en-US"/>
              <a:t>Title of activity</a:t>
            </a:r>
            <a:endParaRPr/>
          </a:p>
          <a:p>
            <a:pPr indent="-342900" lvl="0" marL="342900" marR="0" rtl="0" algn="l">
              <a:spcBef>
                <a:spcPts val="640"/>
              </a:spcBef>
              <a:spcAft>
                <a:spcPts val="0"/>
              </a:spcAft>
              <a:buClr>
                <a:schemeClr val="lt1"/>
              </a:buClr>
              <a:buSzPts val="3200"/>
              <a:buFont typeface="Times New Roman"/>
              <a:buChar char="•"/>
            </a:pPr>
            <a:r>
              <a:rPr lang="en-US"/>
              <a:t>Identification</a:t>
            </a:r>
            <a:r>
              <a:rPr lang="en-US"/>
              <a:t> of problem</a:t>
            </a:r>
            <a:endParaRPr/>
          </a:p>
          <a:p>
            <a:pPr indent="-342900" lvl="0" marL="342900" marR="0" rtl="0" algn="l">
              <a:spcBef>
                <a:spcPts val="640"/>
              </a:spcBef>
              <a:spcAft>
                <a:spcPts val="0"/>
              </a:spcAft>
              <a:buClr>
                <a:schemeClr val="lt1"/>
              </a:buClr>
              <a:buSzPts val="3200"/>
              <a:buFont typeface="Times New Roman"/>
              <a:buChar char="•"/>
            </a:pPr>
            <a:r>
              <a:rPr lang="en-US"/>
              <a:t>Background information</a:t>
            </a:r>
            <a:endParaRPr/>
          </a:p>
          <a:p>
            <a:pPr indent="-342900" lvl="0" marL="342900" marR="0" rtl="0" algn="l">
              <a:spcBef>
                <a:spcPts val="640"/>
              </a:spcBef>
              <a:spcAft>
                <a:spcPts val="0"/>
              </a:spcAft>
              <a:buClr>
                <a:schemeClr val="lt1"/>
              </a:buClr>
              <a:buSzPts val="3200"/>
              <a:buFont typeface="Times New Roman"/>
              <a:buChar char="•"/>
            </a:pPr>
            <a:r>
              <a:rPr lang="en-US"/>
              <a:t>Steps to solve problem</a:t>
            </a:r>
            <a:endParaRPr/>
          </a:p>
          <a:p>
            <a:pPr indent="-342900" lvl="0" marL="342900" marR="0" rtl="0" algn="l">
              <a:spcBef>
                <a:spcPts val="640"/>
              </a:spcBef>
              <a:spcAft>
                <a:spcPts val="0"/>
              </a:spcAft>
              <a:buClr>
                <a:schemeClr val="lt1"/>
              </a:buClr>
              <a:buSzPts val="3200"/>
              <a:buFont typeface="Times New Roman"/>
              <a:buChar char="•"/>
            </a:pPr>
            <a:r>
              <a:rPr lang="en-US"/>
              <a:t>Project log of what was done</a:t>
            </a:r>
            <a:endParaRPr/>
          </a:p>
          <a:p>
            <a:pPr indent="-342900" lvl="0" marL="342900" marR="0" rtl="0" algn="l">
              <a:spcBef>
                <a:spcPts val="640"/>
              </a:spcBef>
              <a:spcAft>
                <a:spcPts val="0"/>
              </a:spcAft>
              <a:buClr>
                <a:schemeClr val="lt1"/>
              </a:buClr>
              <a:buSzPts val="3200"/>
              <a:buFont typeface="Times New Roman"/>
              <a:buChar char="•"/>
            </a:pPr>
            <a:r>
              <a:rPr lang="en-US"/>
              <a:t>Results</a:t>
            </a:r>
            <a:endParaRPr/>
          </a:p>
          <a:p>
            <a:pPr indent="-342900" lvl="0" marL="342900" marR="0" rtl="0" algn="l">
              <a:spcBef>
                <a:spcPts val="640"/>
              </a:spcBef>
              <a:spcAft>
                <a:spcPts val="0"/>
              </a:spcAft>
              <a:buClr>
                <a:schemeClr val="lt1"/>
              </a:buClr>
              <a:buSzPts val="3200"/>
              <a:buFont typeface="Times New Roman"/>
              <a:buChar char="•"/>
            </a:pPr>
            <a:r>
              <a:rPr lang="en-US"/>
              <a:t>Recommendations.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 calcmode="lin" valueType="num">
                                      <p:cBhvr additive="base">
                                        <p:cTn dur="500"/>
                                        <p:tgtEl>
                                          <p:spTgt spid="3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 calcmode="lin" valueType="num">
                                      <p:cBhvr additive="base">
                                        <p:cTn dur="500"/>
                                        <p:tgtEl>
                                          <p:spTgt spid="3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 calcmode="lin" valueType="num">
                                      <p:cBhvr additive="base">
                                        <p:cTn dur="500"/>
                                        <p:tgtEl>
                                          <p:spTgt spid="3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 calcmode="lin" valueType="num">
                                      <p:cBhvr additive="base">
                                        <p:cTn dur="500"/>
                                        <p:tgtEl>
                                          <p:spTgt spid="3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 calcmode="lin" valueType="num">
                                      <p:cBhvr additive="base">
                                        <p:cTn dur="500"/>
                                        <p:tgtEl>
                                          <p:spTgt spid="3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anim calcmode="lin" valueType="num">
                                      <p:cBhvr additive="base">
                                        <p:cTn dur="500"/>
                                        <p:tgtEl>
                                          <p:spTgt spid="3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anim calcmode="lin" valueType="num">
                                      <p:cBhvr additive="base">
                                        <p:cTn dur="500"/>
                                        <p:tgtEl>
                                          <p:spTgt spid="30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8"/>
          <p:cNvSpPr txBox="1"/>
          <p:nvPr>
            <p:ph type="title"/>
          </p:nvPr>
        </p:nvSpPr>
        <p:spPr>
          <a:xfrm>
            <a:off x="360800" y="533400"/>
            <a:ext cx="84783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Placement</a:t>
            </a:r>
            <a:endParaRPr/>
          </a:p>
        </p:txBody>
      </p:sp>
      <p:sp>
        <p:nvSpPr>
          <p:cNvPr id="313" name="Google Shape;313;p38"/>
          <p:cNvSpPr txBox="1"/>
          <p:nvPr>
            <p:ph idx="1" type="body"/>
          </p:nvPr>
        </p:nvSpPr>
        <p:spPr>
          <a:xfrm>
            <a:off x="360800" y="2122825"/>
            <a:ext cx="6148200" cy="45063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Placing students in jobs outside of the regular classroom hours.  </a:t>
            </a:r>
            <a:endParaRPr/>
          </a:p>
          <a:p>
            <a:pPr indent="-342900" lvl="0" marL="342900" marR="0" rtl="0" algn="l">
              <a:spcBef>
                <a:spcPts val="0"/>
              </a:spcBef>
              <a:spcAft>
                <a:spcPts val="0"/>
              </a:spcAft>
              <a:buClr>
                <a:schemeClr val="lt1"/>
              </a:buClr>
              <a:buSzPts val="3200"/>
              <a:buFont typeface="Times New Roman"/>
              <a:buChar char="•"/>
            </a:pPr>
            <a:r>
              <a:rPr lang="en-US"/>
              <a:t>They may be paid or unpaid (volunteer) </a:t>
            </a:r>
            <a:r>
              <a:rPr lang="en-US"/>
              <a:t>work</a:t>
            </a:r>
            <a:r>
              <a:rPr lang="en-US"/>
              <a:t>.</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3200"/>
              <a:buFont typeface="Times New Roman"/>
              <a:buChar char="•"/>
            </a:pPr>
            <a:r>
              <a:rPr lang="en-US"/>
              <a:t>Provides </a:t>
            </a:r>
            <a:r>
              <a:rPr b="0" i="0" lang="en-US" sz="3200" u="none" cap="none" strike="noStrike">
                <a:solidFill>
                  <a:schemeClr val="lt1"/>
                </a:solidFill>
                <a:latin typeface="Times New Roman"/>
                <a:ea typeface="Times New Roman"/>
                <a:cs typeface="Times New Roman"/>
                <a:sym typeface="Times New Roman"/>
              </a:rPr>
              <a:t>a "learning by doing"		 environment.  </a:t>
            </a:r>
            <a:endParaRPr/>
          </a:p>
        </p:txBody>
      </p:sp>
      <p:grpSp>
        <p:nvGrpSpPr>
          <p:cNvPr id="314" name="Google Shape;314;p38"/>
          <p:cNvGrpSpPr/>
          <p:nvPr/>
        </p:nvGrpSpPr>
        <p:grpSpPr>
          <a:xfrm flipH="1">
            <a:off x="5464474" y="2783600"/>
            <a:ext cx="3522663" cy="3582988"/>
            <a:chOff x="3801" y="2500"/>
            <a:chExt cx="1634" cy="1485"/>
          </a:xfrm>
        </p:grpSpPr>
        <p:sp>
          <p:nvSpPr>
            <p:cNvPr id="315" name="Google Shape;315;p38"/>
            <p:cNvSpPr/>
            <p:nvPr/>
          </p:nvSpPr>
          <p:spPr>
            <a:xfrm>
              <a:off x="3991" y="2580"/>
              <a:ext cx="145" cy="83"/>
            </a:xfrm>
            <a:custGeom>
              <a:rect b="b" l="l" r="r" t="t"/>
              <a:pathLst>
                <a:path extrusionOk="0" h="120000" w="120000">
                  <a:moveTo>
                    <a:pt x="120000" y="0"/>
                  </a:moveTo>
                  <a:lnTo>
                    <a:pt x="37241" y="0"/>
                  </a:lnTo>
                  <a:lnTo>
                    <a:pt x="37241" y="2891"/>
                  </a:lnTo>
                  <a:lnTo>
                    <a:pt x="33931" y="5783"/>
                  </a:lnTo>
                  <a:lnTo>
                    <a:pt x="31448" y="8674"/>
                  </a:lnTo>
                  <a:lnTo>
                    <a:pt x="25655" y="13012"/>
                  </a:lnTo>
                  <a:lnTo>
                    <a:pt x="20689" y="18795"/>
                  </a:lnTo>
                  <a:lnTo>
                    <a:pt x="16551" y="26024"/>
                  </a:lnTo>
                  <a:lnTo>
                    <a:pt x="10758" y="36144"/>
                  </a:lnTo>
                  <a:lnTo>
                    <a:pt x="5793" y="44819"/>
                  </a:lnTo>
                  <a:lnTo>
                    <a:pt x="3310" y="54939"/>
                  </a:lnTo>
                  <a:lnTo>
                    <a:pt x="0" y="67951"/>
                  </a:lnTo>
                  <a:lnTo>
                    <a:pt x="0" y="78072"/>
                  </a:lnTo>
                  <a:lnTo>
                    <a:pt x="0" y="88192"/>
                  </a:lnTo>
                  <a:lnTo>
                    <a:pt x="1655" y="96867"/>
                  </a:lnTo>
                  <a:lnTo>
                    <a:pt x="4137" y="106987"/>
                  </a:lnTo>
                  <a:lnTo>
                    <a:pt x="7448" y="111325"/>
                  </a:lnTo>
                  <a:lnTo>
                    <a:pt x="11586" y="117108"/>
                  </a:lnTo>
                  <a:lnTo>
                    <a:pt x="14896" y="119999"/>
                  </a:lnTo>
                  <a:lnTo>
                    <a:pt x="19034" y="119999"/>
                  </a:lnTo>
                  <a:lnTo>
                    <a:pt x="24000" y="114216"/>
                  </a:lnTo>
                  <a:lnTo>
                    <a:pt x="26482" y="109879"/>
                  </a:lnTo>
                  <a:lnTo>
                    <a:pt x="33103" y="98313"/>
                  </a:lnTo>
                  <a:lnTo>
                    <a:pt x="40551" y="86746"/>
                  </a:lnTo>
                  <a:lnTo>
                    <a:pt x="52137" y="73734"/>
                  </a:lnTo>
                  <a:lnTo>
                    <a:pt x="63724" y="57831"/>
                  </a:lnTo>
                  <a:lnTo>
                    <a:pt x="76965" y="44819"/>
                  </a:lnTo>
                  <a:lnTo>
                    <a:pt x="90206" y="31807"/>
                  </a:lnTo>
                  <a:lnTo>
                    <a:pt x="102620" y="18795"/>
                  </a:lnTo>
                  <a:lnTo>
                    <a:pt x="111724" y="10120"/>
                  </a:lnTo>
                  <a:lnTo>
                    <a:pt x="119172" y="2891"/>
                  </a:lnTo>
                  <a:lnTo>
                    <a:pt x="120000" y="0"/>
                  </a:lnTo>
                  <a:lnTo>
                    <a:pt x="120000" y="0"/>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16" name="Google Shape;316;p38"/>
            <p:cNvSpPr/>
            <p:nvPr/>
          </p:nvSpPr>
          <p:spPr>
            <a:xfrm>
              <a:off x="5150" y="3633"/>
              <a:ext cx="274" cy="223"/>
            </a:xfrm>
            <a:custGeom>
              <a:rect b="b" l="l" r="r" t="t"/>
              <a:pathLst>
                <a:path extrusionOk="0" h="120000" w="120000">
                  <a:moveTo>
                    <a:pt x="9197" y="3228"/>
                  </a:moveTo>
                  <a:lnTo>
                    <a:pt x="0" y="57040"/>
                  </a:lnTo>
                  <a:lnTo>
                    <a:pt x="22773" y="64035"/>
                  </a:lnTo>
                  <a:lnTo>
                    <a:pt x="17956" y="72645"/>
                  </a:lnTo>
                  <a:lnTo>
                    <a:pt x="18832" y="73721"/>
                  </a:lnTo>
                  <a:lnTo>
                    <a:pt x="21021" y="74798"/>
                  </a:lnTo>
                  <a:lnTo>
                    <a:pt x="24087" y="76412"/>
                  </a:lnTo>
                  <a:lnTo>
                    <a:pt x="28029" y="78565"/>
                  </a:lnTo>
                  <a:lnTo>
                    <a:pt x="31970" y="81255"/>
                  </a:lnTo>
                  <a:lnTo>
                    <a:pt x="36788" y="84484"/>
                  </a:lnTo>
                  <a:lnTo>
                    <a:pt x="40729" y="86098"/>
                  </a:lnTo>
                  <a:lnTo>
                    <a:pt x="44671" y="88789"/>
                  </a:lnTo>
                  <a:lnTo>
                    <a:pt x="47737" y="90941"/>
                  </a:lnTo>
                  <a:lnTo>
                    <a:pt x="49489" y="92017"/>
                  </a:lnTo>
                  <a:lnTo>
                    <a:pt x="50364" y="93094"/>
                  </a:lnTo>
                  <a:lnTo>
                    <a:pt x="50802" y="94708"/>
                  </a:lnTo>
                  <a:lnTo>
                    <a:pt x="51678" y="96860"/>
                  </a:lnTo>
                  <a:lnTo>
                    <a:pt x="52554" y="98475"/>
                  </a:lnTo>
                  <a:lnTo>
                    <a:pt x="52554" y="100627"/>
                  </a:lnTo>
                  <a:lnTo>
                    <a:pt x="52554" y="102780"/>
                  </a:lnTo>
                  <a:lnTo>
                    <a:pt x="53430" y="103318"/>
                  </a:lnTo>
                  <a:lnTo>
                    <a:pt x="53868" y="104394"/>
                  </a:lnTo>
                  <a:lnTo>
                    <a:pt x="54744" y="105470"/>
                  </a:lnTo>
                  <a:lnTo>
                    <a:pt x="56496" y="106547"/>
                  </a:lnTo>
                  <a:lnTo>
                    <a:pt x="58686" y="106547"/>
                  </a:lnTo>
                  <a:lnTo>
                    <a:pt x="60437" y="105470"/>
                  </a:lnTo>
                  <a:lnTo>
                    <a:pt x="63503" y="105470"/>
                  </a:lnTo>
                  <a:lnTo>
                    <a:pt x="65693" y="105470"/>
                  </a:lnTo>
                  <a:lnTo>
                    <a:pt x="68321" y="105470"/>
                  </a:lnTo>
                  <a:lnTo>
                    <a:pt x="71386" y="104394"/>
                  </a:lnTo>
                  <a:lnTo>
                    <a:pt x="73138" y="104394"/>
                  </a:lnTo>
                  <a:lnTo>
                    <a:pt x="74452" y="104394"/>
                  </a:lnTo>
                  <a:lnTo>
                    <a:pt x="76204" y="104394"/>
                  </a:lnTo>
                  <a:lnTo>
                    <a:pt x="76204" y="104394"/>
                  </a:lnTo>
                  <a:lnTo>
                    <a:pt x="84525" y="116233"/>
                  </a:lnTo>
                  <a:lnTo>
                    <a:pt x="100291" y="119999"/>
                  </a:lnTo>
                  <a:lnTo>
                    <a:pt x="120000" y="24215"/>
                  </a:lnTo>
                  <a:lnTo>
                    <a:pt x="79270" y="4843"/>
                  </a:lnTo>
                  <a:lnTo>
                    <a:pt x="57810" y="15605"/>
                  </a:lnTo>
                  <a:lnTo>
                    <a:pt x="38540" y="9686"/>
                  </a:lnTo>
                  <a:lnTo>
                    <a:pt x="28029" y="13991"/>
                  </a:lnTo>
                  <a:lnTo>
                    <a:pt x="21021" y="0"/>
                  </a:lnTo>
                  <a:lnTo>
                    <a:pt x="10072" y="3228"/>
                  </a:lnTo>
                  <a:lnTo>
                    <a:pt x="10072" y="3228"/>
                  </a:lnTo>
                  <a:lnTo>
                    <a:pt x="9197" y="3228"/>
                  </a:lnTo>
                  <a:close/>
                </a:path>
              </a:pathLst>
            </a:custGeom>
            <a:solidFill>
              <a:srgbClr val="8086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17" name="Google Shape;317;p38"/>
            <p:cNvSpPr/>
            <p:nvPr/>
          </p:nvSpPr>
          <p:spPr>
            <a:xfrm>
              <a:off x="4169" y="3459"/>
              <a:ext cx="346" cy="526"/>
            </a:xfrm>
            <a:custGeom>
              <a:rect b="b" l="l" r="r" t="t"/>
              <a:pathLst>
                <a:path extrusionOk="0" h="120000" w="120000">
                  <a:moveTo>
                    <a:pt x="22196" y="112699"/>
                  </a:moveTo>
                  <a:lnTo>
                    <a:pt x="29132" y="79391"/>
                  </a:lnTo>
                  <a:lnTo>
                    <a:pt x="28439" y="78707"/>
                  </a:lnTo>
                  <a:lnTo>
                    <a:pt x="26011" y="75741"/>
                  </a:lnTo>
                  <a:lnTo>
                    <a:pt x="22890" y="71634"/>
                  </a:lnTo>
                  <a:lnTo>
                    <a:pt x="19075" y="66844"/>
                  </a:lnTo>
                  <a:lnTo>
                    <a:pt x="14913" y="61140"/>
                  </a:lnTo>
                  <a:lnTo>
                    <a:pt x="10404" y="55437"/>
                  </a:lnTo>
                  <a:lnTo>
                    <a:pt x="6242" y="49505"/>
                  </a:lnTo>
                  <a:lnTo>
                    <a:pt x="3121" y="44258"/>
                  </a:lnTo>
                  <a:lnTo>
                    <a:pt x="1040" y="39695"/>
                  </a:lnTo>
                  <a:lnTo>
                    <a:pt x="0" y="36501"/>
                  </a:lnTo>
                  <a:lnTo>
                    <a:pt x="0" y="33992"/>
                  </a:lnTo>
                  <a:lnTo>
                    <a:pt x="346" y="30798"/>
                  </a:lnTo>
                  <a:lnTo>
                    <a:pt x="346" y="26692"/>
                  </a:lnTo>
                  <a:lnTo>
                    <a:pt x="1040" y="23041"/>
                  </a:lnTo>
                  <a:lnTo>
                    <a:pt x="1734" y="18935"/>
                  </a:lnTo>
                  <a:lnTo>
                    <a:pt x="3121" y="15285"/>
                  </a:lnTo>
                  <a:lnTo>
                    <a:pt x="4855" y="11634"/>
                  </a:lnTo>
                  <a:lnTo>
                    <a:pt x="6589" y="8212"/>
                  </a:lnTo>
                  <a:lnTo>
                    <a:pt x="9364" y="5475"/>
                  </a:lnTo>
                  <a:lnTo>
                    <a:pt x="12485" y="3422"/>
                  </a:lnTo>
                  <a:lnTo>
                    <a:pt x="15953" y="2053"/>
                  </a:lnTo>
                  <a:lnTo>
                    <a:pt x="20462" y="1368"/>
                  </a:lnTo>
                  <a:lnTo>
                    <a:pt x="25317" y="456"/>
                  </a:lnTo>
                  <a:lnTo>
                    <a:pt x="30867" y="0"/>
                  </a:lnTo>
                  <a:lnTo>
                    <a:pt x="36416" y="0"/>
                  </a:lnTo>
                  <a:lnTo>
                    <a:pt x="42312" y="0"/>
                  </a:lnTo>
                  <a:lnTo>
                    <a:pt x="47861" y="456"/>
                  </a:lnTo>
                  <a:lnTo>
                    <a:pt x="54104" y="456"/>
                  </a:lnTo>
                  <a:lnTo>
                    <a:pt x="58959" y="912"/>
                  </a:lnTo>
                  <a:lnTo>
                    <a:pt x="63815" y="1368"/>
                  </a:lnTo>
                  <a:lnTo>
                    <a:pt x="69710" y="1825"/>
                  </a:lnTo>
                  <a:lnTo>
                    <a:pt x="75606" y="2965"/>
                  </a:lnTo>
                  <a:lnTo>
                    <a:pt x="83236" y="4562"/>
                  </a:lnTo>
                  <a:lnTo>
                    <a:pt x="90867" y="6615"/>
                  </a:lnTo>
                  <a:lnTo>
                    <a:pt x="98150" y="8669"/>
                  </a:lnTo>
                  <a:lnTo>
                    <a:pt x="105086" y="10722"/>
                  </a:lnTo>
                  <a:lnTo>
                    <a:pt x="111329" y="12319"/>
                  </a:lnTo>
                  <a:lnTo>
                    <a:pt x="115491" y="13916"/>
                  </a:lnTo>
                  <a:lnTo>
                    <a:pt x="118612" y="14828"/>
                  </a:lnTo>
                  <a:lnTo>
                    <a:pt x="120000" y="15285"/>
                  </a:lnTo>
                  <a:lnTo>
                    <a:pt x="120000" y="15285"/>
                  </a:lnTo>
                  <a:lnTo>
                    <a:pt x="120000" y="15285"/>
                  </a:lnTo>
                  <a:lnTo>
                    <a:pt x="119306" y="15285"/>
                  </a:lnTo>
                  <a:lnTo>
                    <a:pt x="118612" y="15741"/>
                  </a:lnTo>
                  <a:lnTo>
                    <a:pt x="117919" y="15969"/>
                  </a:lnTo>
                  <a:lnTo>
                    <a:pt x="117572" y="16425"/>
                  </a:lnTo>
                  <a:lnTo>
                    <a:pt x="116878" y="16882"/>
                  </a:lnTo>
                  <a:lnTo>
                    <a:pt x="116878" y="18022"/>
                  </a:lnTo>
                  <a:lnTo>
                    <a:pt x="116878" y="18935"/>
                  </a:lnTo>
                  <a:lnTo>
                    <a:pt x="116878" y="20532"/>
                  </a:lnTo>
                  <a:lnTo>
                    <a:pt x="116878" y="22129"/>
                  </a:lnTo>
                  <a:lnTo>
                    <a:pt x="117572" y="24638"/>
                  </a:lnTo>
                  <a:lnTo>
                    <a:pt x="117572" y="27148"/>
                  </a:lnTo>
                  <a:lnTo>
                    <a:pt x="117572" y="29885"/>
                  </a:lnTo>
                  <a:lnTo>
                    <a:pt x="117572" y="32851"/>
                  </a:lnTo>
                  <a:lnTo>
                    <a:pt x="117919" y="36045"/>
                  </a:lnTo>
                  <a:lnTo>
                    <a:pt x="117919" y="39011"/>
                  </a:lnTo>
                  <a:lnTo>
                    <a:pt x="117919" y="41749"/>
                  </a:lnTo>
                  <a:lnTo>
                    <a:pt x="117919" y="44714"/>
                  </a:lnTo>
                  <a:lnTo>
                    <a:pt x="117919" y="47224"/>
                  </a:lnTo>
                  <a:lnTo>
                    <a:pt x="117572" y="50874"/>
                  </a:lnTo>
                  <a:lnTo>
                    <a:pt x="116184" y="56577"/>
                  </a:lnTo>
                  <a:lnTo>
                    <a:pt x="114797" y="64790"/>
                  </a:lnTo>
                  <a:lnTo>
                    <a:pt x="112369" y="73688"/>
                  </a:lnTo>
                  <a:lnTo>
                    <a:pt x="110635" y="83269"/>
                  </a:lnTo>
                  <a:lnTo>
                    <a:pt x="108901" y="92167"/>
                  </a:lnTo>
                  <a:lnTo>
                    <a:pt x="106127" y="100380"/>
                  </a:lnTo>
                  <a:lnTo>
                    <a:pt x="105086" y="107224"/>
                  </a:lnTo>
                  <a:lnTo>
                    <a:pt x="103699" y="111787"/>
                  </a:lnTo>
                  <a:lnTo>
                    <a:pt x="103005" y="113384"/>
                  </a:lnTo>
                  <a:lnTo>
                    <a:pt x="102658" y="113384"/>
                  </a:lnTo>
                  <a:lnTo>
                    <a:pt x="100578" y="114296"/>
                  </a:lnTo>
                  <a:lnTo>
                    <a:pt x="98150" y="114752"/>
                  </a:lnTo>
                  <a:lnTo>
                    <a:pt x="94335" y="115437"/>
                  </a:lnTo>
                  <a:lnTo>
                    <a:pt x="90173" y="116349"/>
                  </a:lnTo>
                  <a:lnTo>
                    <a:pt x="84971" y="117490"/>
                  </a:lnTo>
                  <a:lnTo>
                    <a:pt x="80115" y="118403"/>
                  </a:lnTo>
                  <a:lnTo>
                    <a:pt x="74566" y="119087"/>
                  </a:lnTo>
                  <a:lnTo>
                    <a:pt x="69017" y="119543"/>
                  </a:lnTo>
                  <a:lnTo>
                    <a:pt x="62774" y="120000"/>
                  </a:lnTo>
                  <a:lnTo>
                    <a:pt x="58959" y="120000"/>
                  </a:lnTo>
                  <a:lnTo>
                    <a:pt x="54450" y="119543"/>
                  </a:lnTo>
                  <a:lnTo>
                    <a:pt x="49595" y="118859"/>
                  </a:lnTo>
                  <a:lnTo>
                    <a:pt x="44046" y="117490"/>
                  </a:lnTo>
                  <a:lnTo>
                    <a:pt x="39190" y="116806"/>
                  </a:lnTo>
                  <a:lnTo>
                    <a:pt x="33294" y="115437"/>
                  </a:lnTo>
                  <a:lnTo>
                    <a:pt x="29132" y="114296"/>
                  </a:lnTo>
                  <a:lnTo>
                    <a:pt x="26011" y="113384"/>
                  </a:lnTo>
                  <a:lnTo>
                    <a:pt x="23583" y="113155"/>
                  </a:lnTo>
                  <a:lnTo>
                    <a:pt x="22196" y="112699"/>
                  </a:lnTo>
                  <a:lnTo>
                    <a:pt x="22196" y="112699"/>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18" name="Google Shape;318;p38"/>
            <p:cNvSpPr/>
            <p:nvPr/>
          </p:nvSpPr>
          <p:spPr>
            <a:xfrm>
              <a:off x="4888" y="3513"/>
              <a:ext cx="75" cy="34"/>
            </a:xfrm>
            <a:custGeom>
              <a:rect b="b" l="l" r="r" t="t"/>
              <a:pathLst>
                <a:path extrusionOk="0" h="120000" w="120000">
                  <a:moveTo>
                    <a:pt x="48000" y="109411"/>
                  </a:moveTo>
                  <a:lnTo>
                    <a:pt x="54400" y="109411"/>
                  </a:lnTo>
                  <a:lnTo>
                    <a:pt x="57600" y="109411"/>
                  </a:lnTo>
                  <a:lnTo>
                    <a:pt x="60800" y="116470"/>
                  </a:lnTo>
                  <a:lnTo>
                    <a:pt x="62400" y="116470"/>
                  </a:lnTo>
                  <a:lnTo>
                    <a:pt x="65600" y="116470"/>
                  </a:lnTo>
                  <a:lnTo>
                    <a:pt x="68800" y="116470"/>
                  </a:lnTo>
                  <a:lnTo>
                    <a:pt x="72000" y="116470"/>
                  </a:lnTo>
                  <a:lnTo>
                    <a:pt x="73600" y="120000"/>
                  </a:lnTo>
                  <a:lnTo>
                    <a:pt x="76800" y="120000"/>
                  </a:lnTo>
                  <a:lnTo>
                    <a:pt x="80000" y="120000"/>
                  </a:lnTo>
                  <a:lnTo>
                    <a:pt x="120000" y="45882"/>
                  </a:lnTo>
                  <a:lnTo>
                    <a:pt x="116800" y="45882"/>
                  </a:lnTo>
                  <a:lnTo>
                    <a:pt x="112000" y="38823"/>
                  </a:lnTo>
                  <a:lnTo>
                    <a:pt x="108800" y="38823"/>
                  </a:lnTo>
                  <a:lnTo>
                    <a:pt x="105600" y="31764"/>
                  </a:lnTo>
                  <a:lnTo>
                    <a:pt x="102400" y="31764"/>
                  </a:lnTo>
                  <a:lnTo>
                    <a:pt x="100800" y="24705"/>
                  </a:lnTo>
                  <a:lnTo>
                    <a:pt x="97600" y="24705"/>
                  </a:lnTo>
                  <a:lnTo>
                    <a:pt x="94400" y="21176"/>
                  </a:lnTo>
                  <a:lnTo>
                    <a:pt x="91200" y="21176"/>
                  </a:lnTo>
                  <a:lnTo>
                    <a:pt x="88000" y="14117"/>
                  </a:lnTo>
                  <a:lnTo>
                    <a:pt x="76800" y="7058"/>
                  </a:lnTo>
                  <a:lnTo>
                    <a:pt x="68800" y="0"/>
                  </a:lnTo>
                  <a:lnTo>
                    <a:pt x="60800" y="0"/>
                  </a:lnTo>
                  <a:lnTo>
                    <a:pt x="48000" y="0"/>
                  </a:lnTo>
                  <a:lnTo>
                    <a:pt x="40000" y="7058"/>
                  </a:lnTo>
                  <a:lnTo>
                    <a:pt x="32000" y="14117"/>
                  </a:lnTo>
                  <a:lnTo>
                    <a:pt x="22400" y="24705"/>
                  </a:lnTo>
                  <a:lnTo>
                    <a:pt x="14400" y="31764"/>
                  </a:lnTo>
                  <a:lnTo>
                    <a:pt x="8000" y="52941"/>
                  </a:lnTo>
                  <a:lnTo>
                    <a:pt x="0" y="63529"/>
                  </a:lnTo>
                  <a:lnTo>
                    <a:pt x="48000" y="116470"/>
                  </a:lnTo>
                  <a:lnTo>
                    <a:pt x="51200" y="109411"/>
                  </a:lnTo>
                  <a:lnTo>
                    <a:pt x="51200" y="109411"/>
                  </a:lnTo>
                  <a:lnTo>
                    <a:pt x="48000" y="109411"/>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19" name="Google Shape;319;p38"/>
            <p:cNvSpPr/>
            <p:nvPr/>
          </p:nvSpPr>
          <p:spPr>
            <a:xfrm>
              <a:off x="3801" y="2500"/>
              <a:ext cx="1593" cy="1481"/>
            </a:xfrm>
            <a:custGeom>
              <a:rect b="b" l="l" r="r" t="t"/>
              <a:pathLst>
                <a:path extrusionOk="0" h="120000" w="120000">
                  <a:moveTo>
                    <a:pt x="92956" y="86455"/>
                  </a:moveTo>
                  <a:lnTo>
                    <a:pt x="92580" y="86049"/>
                  </a:lnTo>
                  <a:lnTo>
                    <a:pt x="92128" y="85563"/>
                  </a:lnTo>
                  <a:lnTo>
                    <a:pt x="91751" y="85158"/>
                  </a:lnTo>
                  <a:lnTo>
                    <a:pt x="91224" y="84753"/>
                  </a:lnTo>
                  <a:lnTo>
                    <a:pt x="90621" y="84429"/>
                  </a:lnTo>
                  <a:lnTo>
                    <a:pt x="89943" y="84105"/>
                  </a:lnTo>
                  <a:lnTo>
                    <a:pt x="89416" y="83862"/>
                  </a:lnTo>
                  <a:lnTo>
                    <a:pt x="88738" y="83538"/>
                  </a:lnTo>
                  <a:lnTo>
                    <a:pt x="88060" y="83376"/>
                  </a:lnTo>
                  <a:lnTo>
                    <a:pt x="87532" y="83133"/>
                  </a:lnTo>
                  <a:lnTo>
                    <a:pt x="85649" y="84834"/>
                  </a:lnTo>
                  <a:lnTo>
                    <a:pt x="86026" y="84996"/>
                  </a:lnTo>
                  <a:lnTo>
                    <a:pt x="86327" y="85158"/>
                  </a:lnTo>
                  <a:lnTo>
                    <a:pt x="86704" y="85320"/>
                  </a:lnTo>
                  <a:lnTo>
                    <a:pt x="87156" y="85401"/>
                  </a:lnTo>
                  <a:lnTo>
                    <a:pt x="87382" y="85563"/>
                  </a:lnTo>
                  <a:lnTo>
                    <a:pt x="87834" y="85725"/>
                  </a:lnTo>
                  <a:lnTo>
                    <a:pt x="88060" y="85887"/>
                  </a:lnTo>
                  <a:lnTo>
                    <a:pt x="88512" y="86130"/>
                  </a:lnTo>
                  <a:lnTo>
                    <a:pt x="88738" y="86293"/>
                  </a:lnTo>
                  <a:lnTo>
                    <a:pt x="89039" y="86617"/>
                  </a:lnTo>
                  <a:lnTo>
                    <a:pt x="88662" y="86617"/>
                  </a:lnTo>
                  <a:lnTo>
                    <a:pt x="88060" y="86617"/>
                  </a:lnTo>
                  <a:lnTo>
                    <a:pt x="87532" y="86455"/>
                  </a:lnTo>
                  <a:lnTo>
                    <a:pt x="87156" y="86293"/>
                  </a:lnTo>
                  <a:lnTo>
                    <a:pt x="86629" y="86130"/>
                  </a:lnTo>
                  <a:lnTo>
                    <a:pt x="86026" y="85887"/>
                  </a:lnTo>
                  <a:lnTo>
                    <a:pt x="85649" y="85725"/>
                  </a:lnTo>
                  <a:lnTo>
                    <a:pt x="85122" y="85401"/>
                  </a:lnTo>
                  <a:lnTo>
                    <a:pt x="84595" y="85320"/>
                  </a:lnTo>
                  <a:lnTo>
                    <a:pt x="84143" y="85158"/>
                  </a:lnTo>
                  <a:lnTo>
                    <a:pt x="84143" y="84753"/>
                  </a:lnTo>
                  <a:lnTo>
                    <a:pt x="81883" y="83538"/>
                  </a:lnTo>
                  <a:lnTo>
                    <a:pt x="81883" y="83700"/>
                  </a:lnTo>
                  <a:lnTo>
                    <a:pt x="81732" y="83700"/>
                  </a:lnTo>
                  <a:lnTo>
                    <a:pt x="81732" y="83862"/>
                  </a:lnTo>
                  <a:lnTo>
                    <a:pt x="81581" y="83862"/>
                  </a:lnTo>
                  <a:lnTo>
                    <a:pt x="81581" y="84024"/>
                  </a:lnTo>
                  <a:lnTo>
                    <a:pt x="81581" y="84105"/>
                  </a:lnTo>
                  <a:lnTo>
                    <a:pt x="81431" y="84105"/>
                  </a:lnTo>
                  <a:lnTo>
                    <a:pt x="81431" y="84267"/>
                  </a:lnTo>
                  <a:lnTo>
                    <a:pt x="81355" y="84267"/>
                  </a:lnTo>
                  <a:lnTo>
                    <a:pt x="81355" y="84429"/>
                  </a:lnTo>
                  <a:lnTo>
                    <a:pt x="80376" y="84105"/>
                  </a:lnTo>
                  <a:lnTo>
                    <a:pt x="79472" y="83862"/>
                  </a:lnTo>
                  <a:lnTo>
                    <a:pt x="78493" y="83376"/>
                  </a:lnTo>
                  <a:lnTo>
                    <a:pt x="77438" y="83133"/>
                  </a:lnTo>
                  <a:lnTo>
                    <a:pt x="76459" y="82646"/>
                  </a:lnTo>
                  <a:lnTo>
                    <a:pt x="75630" y="82079"/>
                  </a:lnTo>
                  <a:lnTo>
                    <a:pt x="74877" y="81674"/>
                  </a:lnTo>
                  <a:lnTo>
                    <a:pt x="74048" y="80945"/>
                  </a:lnTo>
                  <a:lnTo>
                    <a:pt x="73370" y="80216"/>
                  </a:lnTo>
                  <a:lnTo>
                    <a:pt x="72843" y="79486"/>
                  </a:lnTo>
                  <a:lnTo>
                    <a:pt x="66440" y="76407"/>
                  </a:lnTo>
                  <a:lnTo>
                    <a:pt x="66365" y="76569"/>
                  </a:lnTo>
                  <a:lnTo>
                    <a:pt x="66214" y="76569"/>
                  </a:lnTo>
                  <a:lnTo>
                    <a:pt x="66064" y="76569"/>
                  </a:lnTo>
                  <a:lnTo>
                    <a:pt x="65913" y="76731"/>
                  </a:lnTo>
                  <a:lnTo>
                    <a:pt x="65913" y="76731"/>
                  </a:lnTo>
                  <a:lnTo>
                    <a:pt x="65762" y="76893"/>
                  </a:lnTo>
                  <a:lnTo>
                    <a:pt x="65687" y="76975"/>
                  </a:lnTo>
                  <a:lnTo>
                    <a:pt x="65536" y="76975"/>
                  </a:lnTo>
                  <a:lnTo>
                    <a:pt x="65386" y="77137"/>
                  </a:lnTo>
                  <a:lnTo>
                    <a:pt x="65235" y="77137"/>
                  </a:lnTo>
                  <a:lnTo>
                    <a:pt x="65536" y="76164"/>
                  </a:lnTo>
                  <a:lnTo>
                    <a:pt x="25687" y="73977"/>
                  </a:lnTo>
                  <a:lnTo>
                    <a:pt x="25687" y="74139"/>
                  </a:lnTo>
                  <a:lnTo>
                    <a:pt x="25838" y="74139"/>
                  </a:lnTo>
                  <a:lnTo>
                    <a:pt x="25913" y="74220"/>
                  </a:lnTo>
                  <a:lnTo>
                    <a:pt x="25913" y="74220"/>
                  </a:lnTo>
                  <a:lnTo>
                    <a:pt x="26064" y="74382"/>
                  </a:lnTo>
                  <a:lnTo>
                    <a:pt x="26064" y="74544"/>
                  </a:lnTo>
                  <a:lnTo>
                    <a:pt x="26214" y="74544"/>
                  </a:lnTo>
                  <a:lnTo>
                    <a:pt x="26214" y="74706"/>
                  </a:lnTo>
                  <a:lnTo>
                    <a:pt x="26365" y="74868"/>
                  </a:lnTo>
                  <a:lnTo>
                    <a:pt x="26365" y="74949"/>
                  </a:lnTo>
                  <a:lnTo>
                    <a:pt x="14161" y="75111"/>
                  </a:lnTo>
                  <a:lnTo>
                    <a:pt x="14011" y="75111"/>
                  </a:lnTo>
                  <a:lnTo>
                    <a:pt x="14011" y="74949"/>
                  </a:lnTo>
                  <a:lnTo>
                    <a:pt x="13935" y="74868"/>
                  </a:lnTo>
                  <a:lnTo>
                    <a:pt x="13935" y="74706"/>
                  </a:lnTo>
                  <a:lnTo>
                    <a:pt x="13785" y="74706"/>
                  </a:lnTo>
                  <a:lnTo>
                    <a:pt x="13785" y="74544"/>
                  </a:lnTo>
                  <a:lnTo>
                    <a:pt x="13634" y="74382"/>
                  </a:lnTo>
                  <a:lnTo>
                    <a:pt x="13634" y="74382"/>
                  </a:lnTo>
                  <a:lnTo>
                    <a:pt x="13483" y="74382"/>
                  </a:lnTo>
                  <a:lnTo>
                    <a:pt x="13408" y="74382"/>
                  </a:lnTo>
                  <a:lnTo>
                    <a:pt x="13107" y="74544"/>
                  </a:lnTo>
                  <a:lnTo>
                    <a:pt x="12806" y="74382"/>
                  </a:lnTo>
                  <a:lnTo>
                    <a:pt x="12580" y="74220"/>
                  </a:lnTo>
                  <a:lnTo>
                    <a:pt x="12429" y="74139"/>
                  </a:lnTo>
                  <a:lnTo>
                    <a:pt x="12278" y="73814"/>
                  </a:lnTo>
                  <a:lnTo>
                    <a:pt x="12052" y="73490"/>
                  </a:lnTo>
                  <a:lnTo>
                    <a:pt x="11902" y="73247"/>
                  </a:lnTo>
                  <a:lnTo>
                    <a:pt x="11902" y="72761"/>
                  </a:lnTo>
                  <a:lnTo>
                    <a:pt x="11751" y="72518"/>
                  </a:lnTo>
                  <a:lnTo>
                    <a:pt x="11600" y="72194"/>
                  </a:lnTo>
                  <a:lnTo>
                    <a:pt x="15291" y="72032"/>
                  </a:lnTo>
                  <a:lnTo>
                    <a:pt x="10018" y="67981"/>
                  </a:lnTo>
                  <a:lnTo>
                    <a:pt x="9868" y="68710"/>
                  </a:lnTo>
                  <a:lnTo>
                    <a:pt x="9491" y="69277"/>
                  </a:lnTo>
                  <a:lnTo>
                    <a:pt x="8888" y="69601"/>
                  </a:lnTo>
                  <a:lnTo>
                    <a:pt x="8361" y="69925"/>
                  </a:lnTo>
                  <a:lnTo>
                    <a:pt x="7683" y="69925"/>
                  </a:lnTo>
                  <a:lnTo>
                    <a:pt x="6854" y="69925"/>
                  </a:lnTo>
                  <a:lnTo>
                    <a:pt x="6101" y="69763"/>
                  </a:lnTo>
                  <a:lnTo>
                    <a:pt x="5273" y="69763"/>
                  </a:lnTo>
                  <a:lnTo>
                    <a:pt x="4444" y="69601"/>
                  </a:lnTo>
                  <a:lnTo>
                    <a:pt x="3615" y="69601"/>
                  </a:lnTo>
                  <a:lnTo>
                    <a:pt x="2937" y="68872"/>
                  </a:lnTo>
                  <a:lnTo>
                    <a:pt x="2711" y="68143"/>
                  </a:lnTo>
                  <a:lnTo>
                    <a:pt x="2561" y="67251"/>
                  </a:lnTo>
                  <a:lnTo>
                    <a:pt x="2561" y="66360"/>
                  </a:lnTo>
                  <a:lnTo>
                    <a:pt x="2862" y="65550"/>
                  </a:lnTo>
                  <a:lnTo>
                    <a:pt x="3088" y="64659"/>
                  </a:lnTo>
                  <a:lnTo>
                    <a:pt x="3540" y="63767"/>
                  </a:lnTo>
                  <a:lnTo>
                    <a:pt x="3917" y="62876"/>
                  </a:lnTo>
                  <a:lnTo>
                    <a:pt x="4293" y="62066"/>
                  </a:lnTo>
                  <a:lnTo>
                    <a:pt x="4595" y="61336"/>
                  </a:lnTo>
                  <a:lnTo>
                    <a:pt x="4896" y="60850"/>
                  </a:lnTo>
                  <a:lnTo>
                    <a:pt x="5122" y="60445"/>
                  </a:lnTo>
                  <a:lnTo>
                    <a:pt x="5273" y="60040"/>
                  </a:lnTo>
                  <a:lnTo>
                    <a:pt x="5423" y="59554"/>
                  </a:lnTo>
                  <a:lnTo>
                    <a:pt x="5574" y="58987"/>
                  </a:lnTo>
                  <a:lnTo>
                    <a:pt x="5649" y="58582"/>
                  </a:lnTo>
                  <a:lnTo>
                    <a:pt x="5951" y="58095"/>
                  </a:lnTo>
                  <a:lnTo>
                    <a:pt x="6101" y="57852"/>
                  </a:lnTo>
                  <a:lnTo>
                    <a:pt x="6478" y="57690"/>
                  </a:lnTo>
                  <a:lnTo>
                    <a:pt x="6854" y="57690"/>
                  </a:lnTo>
                  <a:lnTo>
                    <a:pt x="7156" y="60283"/>
                  </a:lnTo>
                  <a:lnTo>
                    <a:pt x="7306" y="60283"/>
                  </a:lnTo>
                  <a:lnTo>
                    <a:pt x="7306" y="60283"/>
                  </a:lnTo>
                  <a:lnTo>
                    <a:pt x="7306" y="60283"/>
                  </a:lnTo>
                  <a:lnTo>
                    <a:pt x="7457" y="60283"/>
                  </a:lnTo>
                  <a:lnTo>
                    <a:pt x="7457" y="60283"/>
                  </a:lnTo>
                  <a:lnTo>
                    <a:pt x="7457" y="60445"/>
                  </a:lnTo>
                  <a:lnTo>
                    <a:pt x="7532" y="60445"/>
                  </a:lnTo>
                  <a:lnTo>
                    <a:pt x="7532" y="60445"/>
                  </a:lnTo>
                  <a:lnTo>
                    <a:pt x="7532" y="60445"/>
                  </a:lnTo>
                  <a:lnTo>
                    <a:pt x="7683" y="60445"/>
                  </a:lnTo>
                  <a:lnTo>
                    <a:pt x="12730" y="46185"/>
                  </a:lnTo>
                  <a:lnTo>
                    <a:pt x="11751" y="45779"/>
                  </a:lnTo>
                  <a:lnTo>
                    <a:pt x="12128" y="44483"/>
                  </a:lnTo>
                  <a:lnTo>
                    <a:pt x="13258" y="44726"/>
                  </a:lnTo>
                  <a:lnTo>
                    <a:pt x="17401" y="28440"/>
                  </a:lnTo>
                  <a:lnTo>
                    <a:pt x="17401" y="28440"/>
                  </a:lnTo>
                  <a:lnTo>
                    <a:pt x="17325" y="28602"/>
                  </a:lnTo>
                  <a:lnTo>
                    <a:pt x="17325" y="28602"/>
                  </a:lnTo>
                  <a:lnTo>
                    <a:pt x="17175" y="28602"/>
                  </a:lnTo>
                  <a:lnTo>
                    <a:pt x="17175" y="28602"/>
                  </a:lnTo>
                  <a:lnTo>
                    <a:pt x="17175" y="28764"/>
                  </a:lnTo>
                  <a:lnTo>
                    <a:pt x="17024" y="28764"/>
                  </a:lnTo>
                  <a:lnTo>
                    <a:pt x="17024" y="28764"/>
                  </a:lnTo>
                  <a:lnTo>
                    <a:pt x="17024" y="28764"/>
                  </a:lnTo>
                  <a:lnTo>
                    <a:pt x="16873" y="28926"/>
                  </a:lnTo>
                  <a:lnTo>
                    <a:pt x="16723" y="29493"/>
                  </a:lnTo>
                  <a:lnTo>
                    <a:pt x="16723" y="29331"/>
                  </a:lnTo>
                  <a:lnTo>
                    <a:pt x="16723" y="29331"/>
                  </a:lnTo>
                  <a:lnTo>
                    <a:pt x="16723" y="29169"/>
                  </a:lnTo>
                  <a:lnTo>
                    <a:pt x="16723" y="29169"/>
                  </a:lnTo>
                  <a:lnTo>
                    <a:pt x="16723" y="29169"/>
                  </a:lnTo>
                  <a:lnTo>
                    <a:pt x="16723" y="29007"/>
                  </a:lnTo>
                  <a:lnTo>
                    <a:pt x="16873" y="29007"/>
                  </a:lnTo>
                  <a:lnTo>
                    <a:pt x="16873" y="29007"/>
                  </a:lnTo>
                  <a:lnTo>
                    <a:pt x="16873" y="28926"/>
                  </a:lnTo>
                  <a:lnTo>
                    <a:pt x="16873" y="28926"/>
                  </a:lnTo>
                  <a:lnTo>
                    <a:pt x="18003" y="25847"/>
                  </a:lnTo>
                  <a:lnTo>
                    <a:pt x="18531" y="26009"/>
                  </a:lnTo>
                  <a:lnTo>
                    <a:pt x="18757" y="26171"/>
                  </a:lnTo>
                  <a:lnTo>
                    <a:pt x="18907" y="26414"/>
                  </a:lnTo>
                  <a:lnTo>
                    <a:pt x="18907" y="26738"/>
                  </a:lnTo>
                  <a:lnTo>
                    <a:pt x="18757" y="26981"/>
                  </a:lnTo>
                  <a:lnTo>
                    <a:pt x="18606" y="27305"/>
                  </a:lnTo>
                  <a:lnTo>
                    <a:pt x="18531" y="27711"/>
                  </a:lnTo>
                  <a:lnTo>
                    <a:pt x="18229" y="28035"/>
                  </a:lnTo>
                  <a:lnTo>
                    <a:pt x="18229" y="28278"/>
                  </a:lnTo>
                  <a:lnTo>
                    <a:pt x="18229" y="28602"/>
                  </a:lnTo>
                  <a:lnTo>
                    <a:pt x="18079" y="28602"/>
                  </a:lnTo>
                  <a:lnTo>
                    <a:pt x="18079" y="28602"/>
                  </a:lnTo>
                  <a:lnTo>
                    <a:pt x="18003" y="28602"/>
                  </a:lnTo>
                  <a:lnTo>
                    <a:pt x="18003" y="28440"/>
                  </a:lnTo>
                  <a:lnTo>
                    <a:pt x="17853" y="28440"/>
                  </a:lnTo>
                  <a:lnTo>
                    <a:pt x="17702" y="28440"/>
                  </a:lnTo>
                  <a:lnTo>
                    <a:pt x="17702" y="28440"/>
                  </a:lnTo>
                  <a:lnTo>
                    <a:pt x="17551" y="28440"/>
                  </a:lnTo>
                  <a:lnTo>
                    <a:pt x="17551" y="28440"/>
                  </a:lnTo>
                  <a:lnTo>
                    <a:pt x="17401" y="28440"/>
                  </a:lnTo>
                  <a:lnTo>
                    <a:pt x="13258" y="44726"/>
                  </a:lnTo>
                  <a:lnTo>
                    <a:pt x="14161" y="45050"/>
                  </a:lnTo>
                  <a:lnTo>
                    <a:pt x="13634" y="46590"/>
                  </a:lnTo>
                  <a:lnTo>
                    <a:pt x="12730" y="46185"/>
                  </a:lnTo>
                  <a:lnTo>
                    <a:pt x="7683" y="60445"/>
                  </a:lnTo>
                  <a:lnTo>
                    <a:pt x="8361" y="60607"/>
                  </a:lnTo>
                  <a:lnTo>
                    <a:pt x="8813" y="61174"/>
                  </a:lnTo>
                  <a:lnTo>
                    <a:pt x="9039" y="61742"/>
                  </a:lnTo>
                  <a:lnTo>
                    <a:pt x="9190" y="62309"/>
                  </a:lnTo>
                  <a:lnTo>
                    <a:pt x="9340" y="63200"/>
                  </a:lnTo>
                  <a:lnTo>
                    <a:pt x="9340" y="63929"/>
                  </a:lnTo>
                  <a:lnTo>
                    <a:pt x="9491" y="64659"/>
                  </a:lnTo>
                  <a:lnTo>
                    <a:pt x="9566" y="65388"/>
                  </a:lnTo>
                  <a:lnTo>
                    <a:pt x="9717" y="65955"/>
                  </a:lnTo>
                  <a:lnTo>
                    <a:pt x="10094" y="66360"/>
                  </a:lnTo>
                  <a:lnTo>
                    <a:pt x="10094" y="66522"/>
                  </a:lnTo>
                  <a:lnTo>
                    <a:pt x="10094" y="66684"/>
                  </a:lnTo>
                  <a:lnTo>
                    <a:pt x="10094" y="67008"/>
                  </a:lnTo>
                  <a:lnTo>
                    <a:pt x="10094" y="67089"/>
                  </a:lnTo>
                  <a:lnTo>
                    <a:pt x="10094" y="67251"/>
                  </a:lnTo>
                  <a:lnTo>
                    <a:pt x="10094" y="67413"/>
                  </a:lnTo>
                  <a:lnTo>
                    <a:pt x="10094" y="67575"/>
                  </a:lnTo>
                  <a:lnTo>
                    <a:pt x="10094" y="67738"/>
                  </a:lnTo>
                  <a:lnTo>
                    <a:pt x="10094" y="67819"/>
                  </a:lnTo>
                  <a:lnTo>
                    <a:pt x="10018" y="67981"/>
                  </a:lnTo>
                  <a:lnTo>
                    <a:pt x="15291" y="72032"/>
                  </a:lnTo>
                  <a:lnTo>
                    <a:pt x="20263" y="71789"/>
                  </a:lnTo>
                  <a:lnTo>
                    <a:pt x="20564" y="72680"/>
                  </a:lnTo>
                  <a:lnTo>
                    <a:pt x="20941" y="73247"/>
                  </a:lnTo>
                  <a:lnTo>
                    <a:pt x="21318" y="73490"/>
                  </a:lnTo>
                  <a:lnTo>
                    <a:pt x="21920" y="73652"/>
                  </a:lnTo>
                  <a:lnTo>
                    <a:pt x="22523" y="73814"/>
                  </a:lnTo>
                  <a:lnTo>
                    <a:pt x="23201" y="73652"/>
                  </a:lnTo>
                  <a:lnTo>
                    <a:pt x="23804" y="73652"/>
                  </a:lnTo>
                  <a:lnTo>
                    <a:pt x="24482" y="73652"/>
                  </a:lnTo>
                  <a:lnTo>
                    <a:pt x="25160" y="73814"/>
                  </a:lnTo>
                  <a:lnTo>
                    <a:pt x="25687" y="73977"/>
                  </a:lnTo>
                  <a:lnTo>
                    <a:pt x="65536" y="76164"/>
                  </a:lnTo>
                  <a:lnTo>
                    <a:pt x="65687" y="76002"/>
                  </a:lnTo>
                  <a:lnTo>
                    <a:pt x="65762" y="76164"/>
                  </a:lnTo>
                  <a:lnTo>
                    <a:pt x="65913" y="76164"/>
                  </a:lnTo>
                  <a:lnTo>
                    <a:pt x="66064" y="76164"/>
                  </a:lnTo>
                  <a:lnTo>
                    <a:pt x="66214" y="76164"/>
                  </a:lnTo>
                  <a:lnTo>
                    <a:pt x="66440" y="76164"/>
                  </a:lnTo>
                  <a:lnTo>
                    <a:pt x="66591" y="76164"/>
                  </a:lnTo>
                  <a:lnTo>
                    <a:pt x="66741" y="76164"/>
                  </a:lnTo>
                  <a:lnTo>
                    <a:pt x="66892" y="76164"/>
                  </a:lnTo>
                  <a:lnTo>
                    <a:pt x="67043" y="76245"/>
                  </a:lnTo>
                  <a:lnTo>
                    <a:pt x="67118" y="76245"/>
                  </a:lnTo>
                  <a:lnTo>
                    <a:pt x="67043" y="76245"/>
                  </a:lnTo>
                  <a:lnTo>
                    <a:pt x="67043" y="76245"/>
                  </a:lnTo>
                  <a:lnTo>
                    <a:pt x="66892" y="76245"/>
                  </a:lnTo>
                  <a:lnTo>
                    <a:pt x="66892" y="76245"/>
                  </a:lnTo>
                  <a:lnTo>
                    <a:pt x="66741" y="76245"/>
                  </a:lnTo>
                  <a:lnTo>
                    <a:pt x="66741" y="76407"/>
                  </a:lnTo>
                  <a:lnTo>
                    <a:pt x="66591" y="76407"/>
                  </a:lnTo>
                  <a:lnTo>
                    <a:pt x="66591" y="76407"/>
                  </a:lnTo>
                  <a:lnTo>
                    <a:pt x="66440" y="76407"/>
                  </a:lnTo>
                  <a:lnTo>
                    <a:pt x="66440" y="76407"/>
                  </a:lnTo>
                  <a:lnTo>
                    <a:pt x="72843" y="79486"/>
                  </a:lnTo>
                  <a:lnTo>
                    <a:pt x="72843" y="79162"/>
                  </a:lnTo>
                  <a:lnTo>
                    <a:pt x="72693" y="79081"/>
                  </a:lnTo>
                  <a:lnTo>
                    <a:pt x="72693" y="78919"/>
                  </a:lnTo>
                  <a:lnTo>
                    <a:pt x="72542" y="78757"/>
                  </a:lnTo>
                  <a:lnTo>
                    <a:pt x="72542" y="78595"/>
                  </a:lnTo>
                  <a:lnTo>
                    <a:pt x="72391" y="78433"/>
                  </a:lnTo>
                  <a:lnTo>
                    <a:pt x="72391" y="78352"/>
                  </a:lnTo>
                  <a:lnTo>
                    <a:pt x="72316" y="78028"/>
                  </a:lnTo>
                  <a:lnTo>
                    <a:pt x="72316" y="77866"/>
                  </a:lnTo>
                  <a:lnTo>
                    <a:pt x="72316" y="77704"/>
                  </a:lnTo>
                  <a:lnTo>
                    <a:pt x="73521" y="77866"/>
                  </a:lnTo>
                  <a:lnTo>
                    <a:pt x="74576" y="77704"/>
                  </a:lnTo>
                  <a:lnTo>
                    <a:pt x="75404" y="77137"/>
                  </a:lnTo>
                  <a:lnTo>
                    <a:pt x="76082" y="76407"/>
                  </a:lnTo>
                  <a:lnTo>
                    <a:pt x="76610" y="75516"/>
                  </a:lnTo>
                  <a:lnTo>
                    <a:pt x="77137" y="74544"/>
                  </a:lnTo>
                  <a:lnTo>
                    <a:pt x="77514" y="73652"/>
                  </a:lnTo>
                  <a:lnTo>
                    <a:pt x="78116" y="72680"/>
                  </a:lnTo>
                  <a:lnTo>
                    <a:pt x="78644" y="71789"/>
                  </a:lnTo>
                  <a:lnTo>
                    <a:pt x="79472" y="71222"/>
                  </a:lnTo>
                  <a:lnTo>
                    <a:pt x="79698" y="70330"/>
                  </a:lnTo>
                  <a:lnTo>
                    <a:pt x="79698" y="69763"/>
                  </a:lnTo>
                  <a:lnTo>
                    <a:pt x="79472" y="69196"/>
                  </a:lnTo>
                  <a:lnTo>
                    <a:pt x="79171" y="68710"/>
                  </a:lnTo>
                  <a:lnTo>
                    <a:pt x="78644" y="68467"/>
                  </a:lnTo>
                  <a:lnTo>
                    <a:pt x="78116" y="68143"/>
                  </a:lnTo>
                  <a:lnTo>
                    <a:pt x="77438" y="67981"/>
                  </a:lnTo>
                  <a:lnTo>
                    <a:pt x="76760" y="67738"/>
                  </a:lnTo>
                  <a:lnTo>
                    <a:pt x="76233" y="67413"/>
                  </a:lnTo>
                  <a:lnTo>
                    <a:pt x="75630" y="67089"/>
                  </a:lnTo>
                  <a:lnTo>
                    <a:pt x="75932" y="66846"/>
                  </a:lnTo>
                  <a:lnTo>
                    <a:pt x="75932" y="66684"/>
                  </a:lnTo>
                  <a:lnTo>
                    <a:pt x="75932" y="66522"/>
                  </a:lnTo>
                  <a:lnTo>
                    <a:pt x="75781" y="66360"/>
                  </a:lnTo>
                  <a:lnTo>
                    <a:pt x="75781" y="66279"/>
                  </a:lnTo>
                  <a:lnTo>
                    <a:pt x="75630" y="66117"/>
                  </a:lnTo>
                  <a:lnTo>
                    <a:pt x="75555" y="66117"/>
                  </a:lnTo>
                  <a:lnTo>
                    <a:pt x="75404" y="65955"/>
                  </a:lnTo>
                  <a:lnTo>
                    <a:pt x="75254" y="65793"/>
                  </a:lnTo>
                  <a:lnTo>
                    <a:pt x="75103" y="65793"/>
                  </a:lnTo>
                  <a:lnTo>
                    <a:pt x="74952" y="65631"/>
                  </a:lnTo>
                  <a:lnTo>
                    <a:pt x="74726" y="65631"/>
                  </a:lnTo>
                  <a:lnTo>
                    <a:pt x="74425" y="65550"/>
                  </a:lnTo>
                  <a:lnTo>
                    <a:pt x="74199" y="65550"/>
                  </a:lnTo>
                  <a:lnTo>
                    <a:pt x="73898" y="65388"/>
                  </a:lnTo>
                  <a:lnTo>
                    <a:pt x="73596" y="65388"/>
                  </a:lnTo>
                  <a:lnTo>
                    <a:pt x="73370" y="65226"/>
                  </a:lnTo>
                  <a:lnTo>
                    <a:pt x="73220" y="65388"/>
                  </a:lnTo>
                  <a:lnTo>
                    <a:pt x="73069" y="65550"/>
                  </a:lnTo>
                  <a:lnTo>
                    <a:pt x="72919" y="65793"/>
                  </a:lnTo>
                  <a:lnTo>
                    <a:pt x="72843" y="66279"/>
                  </a:lnTo>
                  <a:lnTo>
                    <a:pt x="72015" y="65793"/>
                  </a:lnTo>
                  <a:lnTo>
                    <a:pt x="71337" y="65793"/>
                  </a:lnTo>
                  <a:lnTo>
                    <a:pt x="70809" y="65793"/>
                  </a:lnTo>
                  <a:lnTo>
                    <a:pt x="70282" y="66117"/>
                  </a:lnTo>
                  <a:lnTo>
                    <a:pt x="69679" y="66522"/>
                  </a:lnTo>
                  <a:lnTo>
                    <a:pt x="69303" y="67008"/>
                  </a:lnTo>
                  <a:lnTo>
                    <a:pt x="68775" y="67575"/>
                  </a:lnTo>
                  <a:lnTo>
                    <a:pt x="68399" y="68143"/>
                  </a:lnTo>
                  <a:lnTo>
                    <a:pt x="67796" y="68548"/>
                  </a:lnTo>
                  <a:lnTo>
                    <a:pt x="67269" y="69196"/>
                  </a:lnTo>
                  <a:lnTo>
                    <a:pt x="66741" y="68872"/>
                  </a:lnTo>
                  <a:lnTo>
                    <a:pt x="66064" y="68710"/>
                  </a:lnTo>
                  <a:lnTo>
                    <a:pt x="65536" y="68548"/>
                  </a:lnTo>
                  <a:lnTo>
                    <a:pt x="65009" y="68467"/>
                  </a:lnTo>
                  <a:lnTo>
                    <a:pt x="64331" y="68305"/>
                  </a:lnTo>
                  <a:lnTo>
                    <a:pt x="63804" y="68143"/>
                  </a:lnTo>
                  <a:lnTo>
                    <a:pt x="63201" y="67981"/>
                  </a:lnTo>
                  <a:lnTo>
                    <a:pt x="62674" y="67738"/>
                  </a:lnTo>
                  <a:lnTo>
                    <a:pt x="62297" y="67413"/>
                  </a:lnTo>
                  <a:lnTo>
                    <a:pt x="61845" y="67008"/>
                  </a:lnTo>
                  <a:lnTo>
                    <a:pt x="60790" y="67008"/>
                  </a:lnTo>
                  <a:lnTo>
                    <a:pt x="59887" y="66684"/>
                  </a:lnTo>
                  <a:lnTo>
                    <a:pt x="59058" y="66279"/>
                  </a:lnTo>
                  <a:lnTo>
                    <a:pt x="58380" y="65631"/>
                  </a:lnTo>
                  <a:lnTo>
                    <a:pt x="57853" y="65064"/>
                  </a:lnTo>
                  <a:lnTo>
                    <a:pt x="57175" y="64334"/>
                  </a:lnTo>
                  <a:lnTo>
                    <a:pt x="56497" y="63767"/>
                  </a:lnTo>
                  <a:lnTo>
                    <a:pt x="55819" y="63200"/>
                  </a:lnTo>
                  <a:lnTo>
                    <a:pt x="54839" y="62795"/>
                  </a:lnTo>
                  <a:lnTo>
                    <a:pt x="53935" y="62471"/>
                  </a:lnTo>
                  <a:lnTo>
                    <a:pt x="53935" y="62066"/>
                  </a:lnTo>
                  <a:lnTo>
                    <a:pt x="53935" y="61417"/>
                  </a:lnTo>
                  <a:lnTo>
                    <a:pt x="53935" y="61012"/>
                  </a:lnTo>
                  <a:lnTo>
                    <a:pt x="53785" y="60607"/>
                  </a:lnTo>
                  <a:lnTo>
                    <a:pt x="53634" y="60040"/>
                  </a:lnTo>
                  <a:lnTo>
                    <a:pt x="53483" y="59554"/>
                  </a:lnTo>
                  <a:lnTo>
                    <a:pt x="53333" y="59149"/>
                  </a:lnTo>
                  <a:lnTo>
                    <a:pt x="52956" y="58825"/>
                  </a:lnTo>
                  <a:lnTo>
                    <a:pt x="52580" y="58663"/>
                  </a:lnTo>
                  <a:lnTo>
                    <a:pt x="52128" y="58582"/>
                  </a:lnTo>
                  <a:lnTo>
                    <a:pt x="52429" y="57690"/>
                  </a:lnTo>
                  <a:lnTo>
                    <a:pt x="52429" y="56961"/>
                  </a:lnTo>
                  <a:lnTo>
                    <a:pt x="52429" y="56394"/>
                  </a:lnTo>
                  <a:lnTo>
                    <a:pt x="52128" y="55665"/>
                  </a:lnTo>
                  <a:lnTo>
                    <a:pt x="51751" y="55097"/>
                  </a:lnTo>
                  <a:lnTo>
                    <a:pt x="51450" y="54449"/>
                  </a:lnTo>
                  <a:lnTo>
                    <a:pt x="51224" y="53720"/>
                  </a:lnTo>
                  <a:lnTo>
                    <a:pt x="50922" y="52991"/>
                  </a:lnTo>
                  <a:lnTo>
                    <a:pt x="50772" y="52261"/>
                  </a:lnTo>
                  <a:lnTo>
                    <a:pt x="50922" y="51451"/>
                  </a:lnTo>
                  <a:lnTo>
                    <a:pt x="51450" y="49993"/>
                  </a:lnTo>
                  <a:lnTo>
                    <a:pt x="51600" y="48534"/>
                  </a:lnTo>
                  <a:lnTo>
                    <a:pt x="51751" y="46914"/>
                  </a:lnTo>
                  <a:lnTo>
                    <a:pt x="51600" y="45293"/>
                  </a:lnTo>
                  <a:lnTo>
                    <a:pt x="51450" y="43754"/>
                  </a:lnTo>
                  <a:lnTo>
                    <a:pt x="51224" y="42133"/>
                  </a:lnTo>
                  <a:lnTo>
                    <a:pt x="50772" y="40513"/>
                  </a:lnTo>
                  <a:lnTo>
                    <a:pt x="50395" y="38892"/>
                  </a:lnTo>
                  <a:lnTo>
                    <a:pt x="50018" y="37596"/>
                  </a:lnTo>
                  <a:lnTo>
                    <a:pt x="49566" y="36137"/>
                  </a:lnTo>
                  <a:lnTo>
                    <a:pt x="48888" y="35570"/>
                  </a:lnTo>
                  <a:lnTo>
                    <a:pt x="48361" y="34679"/>
                  </a:lnTo>
                  <a:lnTo>
                    <a:pt x="47984" y="33950"/>
                  </a:lnTo>
                  <a:lnTo>
                    <a:pt x="47457" y="33220"/>
                  </a:lnTo>
                  <a:lnTo>
                    <a:pt x="47005" y="32410"/>
                  </a:lnTo>
                  <a:lnTo>
                    <a:pt x="46478" y="31681"/>
                  </a:lnTo>
                  <a:lnTo>
                    <a:pt x="46101" y="30952"/>
                  </a:lnTo>
                  <a:lnTo>
                    <a:pt x="45499" y="30222"/>
                  </a:lnTo>
                  <a:lnTo>
                    <a:pt x="44971" y="29493"/>
                  </a:lnTo>
                  <a:lnTo>
                    <a:pt x="44143" y="28926"/>
                  </a:lnTo>
                  <a:lnTo>
                    <a:pt x="44745" y="28197"/>
                  </a:lnTo>
                  <a:lnTo>
                    <a:pt x="45423" y="27873"/>
                  </a:lnTo>
                  <a:lnTo>
                    <a:pt x="46101" y="27873"/>
                  </a:lnTo>
                  <a:lnTo>
                    <a:pt x="46854" y="28035"/>
                  </a:lnTo>
                  <a:lnTo>
                    <a:pt x="47683" y="28197"/>
                  </a:lnTo>
                  <a:lnTo>
                    <a:pt x="48512" y="28440"/>
                  </a:lnTo>
                  <a:lnTo>
                    <a:pt x="49190" y="28440"/>
                  </a:lnTo>
                  <a:lnTo>
                    <a:pt x="50018" y="28197"/>
                  </a:lnTo>
                  <a:lnTo>
                    <a:pt x="50546" y="27548"/>
                  </a:lnTo>
                  <a:lnTo>
                    <a:pt x="51073" y="26414"/>
                  </a:lnTo>
                  <a:lnTo>
                    <a:pt x="50696" y="25847"/>
                  </a:lnTo>
                  <a:lnTo>
                    <a:pt x="50395" y="25280"/>
                  </a:lnTo>
                  <a:lnTo>
                    <a:pt x="50395" y="24713"/>
                  </a:lnTo>
                  <a:lnTo>
                    <a:pt x="50546" y="24064"/>
                  </a:lnTo>
                  <a:lnTo>
                    <a:pt x="50922" y="23659"/>
                  </a:lnTo>
                  <a:lnTo>
                    <a:pt x="51224" y="23092"/>
                  </a:lnTo>
                  <a:lnTo>
                    <a:pt x="51600" y="22606"/>
                  </a:lnTo>
                  <a:lnTo>
                    <a:pt x="51977" y="22039"/>
                  </a:lnTo>
                  <a:lnTo>
                    <a:pt x="52278" y="21471"/>
                  </a:lnTo>
                  <a:lnTo>
                    <a:pt x="52429" y="20904"/>
                  </a:lnTo>
                  <a:lnTo>
                    <a:pt x="53333" y="20580"/>
                  </a:lnTo>
                  <a:lnTo>
                    <a:pt x="54011" y="20337"/>
                  </a:lnTo>
                  <a:lnTo>
                    <a:pt x="54161" y="19770"/>
                  </a:lnTo>
                  <a:lnTo>
                    <a:pt x="54161" y="19122"/>
                  </a:lnTo>
                  <a:lnTo>
                    <a:pt x="53935" y="18392"/>
                  </a:lnTo>
                  <a:lnTo>
                    <a:pt x="53634" y="17663"/>
                  </a:lnTo>
                  <a:lnTo>
                    <a:pt x="53333" y="16853"/>
                  </a:lnTo>
                  <a:lnTo>
                    <a:pt x="53107" y="16124"/>
                  </a:lnTo>
                  <a:lnTo>
                    <a:pt x="53107" y="15232"/>
                  </a:lnTo>
                  <a:lnTo>
                    <a:pt x="53258" y="14503"/>
                  </a:lnTo>
                  <a:lnTo>
                    <a:pt x="53634" y="13774"/>
                  </a:lnTo>
                  <a:lnTo>
                    <a:pt x="53785" y="13045"/>
                  </a:lnTo>
                  <a:lnTo>
                    <a:pt x="53935" y="12153"/>
                  </a:lnTo>
                  <a:lnTo>
                    <a:pt x="53935" y="11424"/>
                  </a:lnTo>
                  <a:lnTo>
                    <a:pt x="53785" y="10614"/>
                  </a:lnTo>
                  <a:lnTo>
                    <a:pt x="53935" y="9723"/>
                  </a:lnTo>
                  <a:lnTo>
                    <a:pt x="54011" y="8831"/>
                  </a:lnTo>
                  <a:lnTo>
                    <a:pt x="54312" y="8102"/>
                  </a:lnTo>
                  <a:lnTo>
                    <a:pt x="54839" y="7373"/>
                  </a:lnTo>
                  <a:lnTo>
                    <a:pt x="55668" y="6806"/>
                  </a:lnTo>
                  <a:lnTo>
                    <a:pt x="55517" y="6401"/>
                  </a:lnTo>
                  <a:lnTo>
                    <a:pt x="55367" y="6076"/>
                  </a:lnTo>
                  <a:lnTo>
                    <a:pt x="55291" y="5752"/>
                  </a:lnTo>
                  <a:lnTo>
                    <a:pt x="55141" y="5509"/>
                  </a:lnTo>
                  <a:lnTo>
                    <a:pt x="54839" y="5347"/>
                  </a:lnTo>
                  <a:lnTo>
                    <a:pt x="54689" y="5023"/>
                  </a:lnTo>
                  <a:lnTo>
                    <a:pt x="54463" y="4780"/>
                  </a:lnTo>
                  <a:lnTo>
                    <a:pt x="54161" y="4618"/>
                  </a:lnTo>
                  <a:lnTo>
                    <a:pt x="53935" y="4294"/>
                  </a:lnTo>
                  <a:lnTo>
                    <a:pt x="53483" y="4213"/>
                  </a:lnTo>
                  <a:lnTo>
                    <a:pt x="52806" y="2997"/>
                  </a:lnTo>
                  <a:lnTo>
                    <a:pt x="51977" y="2268"/>
                  </a:lnTo>
                  <a:lnTo>
                    <a:pt x="51073" y="1701"/>
                  </a:lnTo>
                  <a:lnTo>
                    <a:pt x="50018" y="1458"/>
                  </a:lnTo>
                  <a:lnTo>
                    <a:pt x="48888" y="1134"/>
                  </a:lnTo>
                  <a:lnTo>
                    <a:pt x="47834" y="972"/>
                  </a:lnTo>
                  <a:lnTo>
                    <a:pt x="46629" y="810"/>
                  </a:lnTo>
                  <a:lnTo>
                    <a:pt x="45499" y="729"/>
                  </a:lnTo>
                  <a:lnTo>
                    <a:pt x="44444" y="405"/>
                  </a:lnTo>
                  <a:lnTo>
                    <a:pt x="43389" y="0"/>
                  </a:lnTo>
                  <a:lnTo>
                    <a:pt x="42711" y="972"/>
                  </a:lnTo>
                  <a:lnTo>
                    <a:pt x="41883" y="729"/>
                  </a:lnTo>
                  <a:lnTo>
                    <a:pt x="41054" y="567"/>
                  </a:lnTo>
                  <a:lnTo>
                    <a:pt x="40150" y="729"/>
                  </a:lnTo>
                  <a:lnTo>
                    <a:pt x="39322" y="972"/>
                  </a:lnTo>
                  <a:lnTo>
                    <a:pt x="38644" y="1458"/>
                  </a:lnTo>
                  <a:lnTo>
                    <a:pt x="37815" y="2025"/>
                  </a:lnTo>
                  <a:lnTo>
                    <a:pt x="37137" y="2430"/>
                  </a:lnTo>
                  <a:lnTo>
                    <a:pt x="36308" y="2997"/>
                  </a:lnTo>
                  <a:lnTo>
                    <a:pt x="35630" y="3565"/>
                  </a:lnTo>
                  <a:lnTo>
                    <a:pt x="34952" y="4213"/>
                  </a:lnTo>
                  <a:lnTo>
                    <a:pt x="34877" y="4618"/>
                  </a:lnTo>
                  <a:lnTo>
                    <a:pt x="34726" y="5185"/>
                  </a:lnTo>
                  <a:lnTo>
                    <a:pt x="34425" y="5752"/>
                  </a:lnTo>
                  <a:lnTo>
                    <a:pt x="34350" y="6401"/>
                  </a:lnTo>
                  <a:lnTo>
                    <a:pt x="34199" y="6806"/>
                  </a:lnTo>
                  <a:lnTo>
                    <a:pt x="34048" y="7373"/>
                  </a:lnTo>
                  <a:lnTo>
                    <a:pt x="33747" y="7940"/>
                  </a:lnTo>
                  <a:lnTo>
                    <a:pt x="33672" y="8426"/>
                  </a:lnTo>
                  <a:lnTo>
                    <a:pt x="33521" y="8993"/>
                  </a:lnTo>
                  <a:lnTo>
                    <a:pt x="33370" y="9399"/>
                  </a:lnTo>
                  <a:lnTo>
                    <a:pt x="32843" y="9237"/>
                  </a:lnTo>
                  <a:lnTo>
                    <a:pt x="32391" y="9237"/>
                  </a:lnTo>
                  <a:lnTo>
                    <a:pt x="31864" y="9155"/>
                  </a:lnTo>
                  <a:lnTo>
                    <a:pt x="31186" y="9155"/>
                  </a:lnTo>
                  <a:lnTo>
                    <a:pt x="30659" y="8993"/>
                  </a:lnTo>
                  <a:lnTo>
                    <a:pt x="30131" y="8831"/>
                  </a:lnTo>
                  <a:lnTo>
                    <a:pt x="29453" y="8507"/>
                  </a:lnTo>
                  <a:lnTo>
                    <a:pt x="28926" y="8426"/>
                  </a:lnTo>
                  <a:lnTo>
                    <a:pt x="28248" y="8102"/>
                  </a:lnTo>
                  <a:lnTo>
                    <a:pt x="27721" y="7778"/>
                  </a:lnTo>
                  <a:lnTo>
                    <a:pt x="27721" y="7697"/>
                  </a:lnTo>
                  <a:lnTo>
                    <a:pt x="27796" y="7535"/>
                  </a:lnTo>
                  <a:lnTo>
                    <a:pt x="27796" y="7535"/>
                  </a:lnTo>
                  <a:lnTo>
                    <a:pt x="27947" y="7373"/>
                  </a:lnTo>
                  <a:lnTo>
                    <a:pt x="27947" y="7211"/>
                  </a:lnTo>
                  <a:lnTo>
                    <a:pt x="28097" y="7049"/>
                  </a:lnTo>
                  <a:lnTo>
                    <a:pt x="28097" y="6968"/>
                  </a:lnTo>
                  <a:lnTo>
                    <a:pt x="28097" y="6806"/>
                  </a:lnTo>
                  <a:lnTo>
                    <a:pt x="28097" y="6644"/>
                  </a:lnTo>
                  <a:lnTo>
                    <a:pt x="27947" y="6482"/>
                  </a:lnTo>
                  <a:lnTo>
                    <a:pt x="27570" y="6239"/>
                  </a:lnTo>
                  <a:lnTo>
                    <a:pt x="27043" y="6076"/>
                  </a:lnTo>
                  <a:lnTo>
                    <a:pt x="26591" y="5914"/>
                  </a:lnTo>
                  <a:lnTo>
                    <a:pt x="26064" y="5752"/>
                  </a:lnTo>
                  <a:lnTo>
                    <a:pt x="25536" y="5671"/>
                  </a:lnTo>
                  <a:lnTo>
                    <a:pt x="25160" y="5671"/>
                  </a:lnTo>
                  <a:lnTo>
                    <a:pt x="24557" y="5671"/>
                  </a:lnTo>
                  <a:lnTo>
                    <a:pt x="24180" y="5671"/>
                  </a:lnTo>
                  <a:lnTo>
                    <a:pt x="23653" y="5671"/>
                  </a:lnTo>
                  <a:lnTo>
                    <a:pt x="23201" y="5752"/>
                  </a:lnTo>
                  <a:lnTo>
                    <a:pt x="23502" y="6076"/>
                  </a:lnTo>
                  <a:lnTo>
                    <a:pt x="23352" y="6806"/>
                  </a:lnTo>
                  <a:lnTo>
                    <a:pt x="23126" y="7211"/>
                  </a:lnTo>
                  <a:lnTo>
                    <a:pt x="22523" y="7535"/>
                  </a:lnTo>
                  <a:lnTo>
                    <a:pt x="21920" y="7697"/>
                  </a:lnTo>
                  <a:lnTo>
                    <a:pt x="21242" y="7697"/>
                  </a:lnTo>
                  <a:lnTo>
                    <a:pt x="20414" y="7697"/>
                  </a:lnTo>
                  <a:lnTo>
                    <a:pt x="19736" y="7697"/>
                  </a:lnTo>
                  <a:lnTo>
                    <a:pt x="19058" y="7778"/>
                  </a:lnTo>
                  <a:lnTo>
                    <a:pt x="18380" y="8264"/>
                  </a:lnTo>
                  <a:lnTo>
                    <a:pt x="18003" y="8993"/>
                  </a:lnTo>
                  <a:lnTo>
                    <a:pt x="17401" y="9237"/>
                  </a:lnTo>
                  <a:lnTo>
                    <a:pt x="17024" y="9723"/>
                  </a:lnTo>
                  <a:lnTo>
                    <a:pt x="16723" y="10290"/>
                  </a:lnTo>
                  <a:lnTo>
                    <a:pt x="16346" y="10857"/>
                  </a:lnTo>
                  <a:lnTo>
                    <a:pt x="16045" y="11424"/>
                  </a:lnTo>
                  <a:lnTo>
                    <a:pt x="15819" y="11991"/>
                  </a:lnTo>
                  <a:lnTo>
                    <a:pt x="15367" y="12316"/>
                  </a:lnTo>
                  <a:lnTo>
                    <a:pt x="14990" y="12640"/>
                  </a:lnTo>
                  <a:lnTo>
                    <a:pt x="14463" y="12478"/>
                  </a:lnTo>
                  <a:lnTo>
                    <a:pt x="13935" y="12153"/>
                  </a:lnTo>
                  <a:lnTo>
                    <a:pt x="14312" y="11586"/>
                  </a:lnTo>
                  <a:lnTo>
                    <a:pt x="14839" y="10857"/>
                  </a:lnTo>
                  <a:lnTo>
                    <a:pt x="15367" y="10290"/>
                  </a:lnTo>
                  <a:lnTo>
                    <a:pt x="16045" y="9561"/>
                  </a:lnTo>
                  <a:lnTo>
                    <a:pt x="16647" y="8993"/>
                  </a:lnTo>
                  <a:lnTo>
                    <a:pt x="17325" y="8426"/>
                  </a:lnTo>
                  <a:lnTo>
                    <a:pt x="18003" y="7940"/>
                  </a:lnTo>
                  <a:lnTo>
                    <a:pt x="18531" y="7535"/>
                  </a:lnTo>
                  <a:lnTo>
                    <a:pt x="19209" y="7049"/>
                  </a:lnTo>
                  <a:lnTo>
                    <a:pt x="19887" y="6806"/>
                  </a:lnTo>
                  <a:lnTo>
                    <a:pt x="16195" y="6806"/>
                  </a:lnTo>
                  <a:lnTo>
                    <a:pt x="15517" y="7049"/>
                  </a:lnTo>
                  <a:lnTo>
                    <a:pt x="14839" y="7373"/>
                  </a:lnTo>
                  <a:lnTo>
                    <a:pt x="14312" y="7778"/>
                  </a:lnTo>
                  <a:lnTo>
                    <a:pt x="13785" y="8102"/>
                  </a:lnTo>
                  <a:lnTo>
                    <a:pt x="13107" y="8507"/>
                  </a:lnTo>
                  <a:lnTo>
                    <a:pt x="12580" y="8993"/>
                  </a:lnTo>
                  <a:lnTo>
                    <a:pt x="12052" y="9399"/>
                  </a:lnTo>
                  <a:lnTo>
                    <a:pt x="11600" y="9966"/>
                  </a:lnTo>
                  <a:lnTo>
                    <a:pt x="11224" y="10614"/>
                  </a:lnTo>
                  <a:lnTo>
                    <a:pt x="10772" y="11343"/>
                  </a:lnTo>
                  <a:lnTo>
                    <a:pt x="10395" y="11991"/>
                  </a:lnTo>
                  <a:lnTo>
                    <a:pt x="10018" y="12721"/>
                  </a:lnTo>
                  <a:lnTo>
                    <a:pt x="9717" y="13612"/>
                  </a:lnTo>
                  <a:lnTo>
                    <a:pt x="9566" y="14341"/>
                  </a:lnTo>
                  <a:lnTo>
                    <a:pt x="9491" y="15232"/>
                  </a:lnTo>
                  <a:lnTo>
                    <a:pt x="9491" y="16124"/>
                  </a:lnTo>
                  <a:lnTo>
                    <a:pt x="9566" y="16934"/>
                  </a:lnTo>
                  <a:lnTo>
                    <a:pt x="9717" y="17663"/>
                  </a:lnTo>
                  <a:lnTo>
                    <a:pt x="9868" y="18555"/>
                  </a:lnTo>
                  <a:lnTo>
                    <a:pt x="10094" y="19446"/>
                  </a:lnTo>
                  <a:lnTo>
                    <a:pt x="10395" y="20175"/>
                  </a:lnTo>
                  <a:lnTo>
                    <a:pt x="10922" y="20904"/>
                  </a:lnTo>
                  <a:lnTo>
                    <a:pt x="11374" y="21471"/>
                  </a:lnTo>
                  <a:lnTo>
                    <a:pt x="11902" y="22201"/>
                  </a:lnTo>
                  <a:lnTo>
                    <a:pt x="12429" y="22930"/>
                  </a:lnTo>
                  <a:lnTo>
                    <a:pt x="12956" y="23335"/>
                  </a:lnTo>
                  <a:lnTo>
                    <a:pt x="13634" y="23983"/>
                  </a:lnTo>
                  <a:lnTo>
                    <a:pt x="14463" y="24388"/>
                  </a:lnTo>
                  <a:lnTo>
                    <a:pt x="15141" y="24713"/>
                  </a:lnTo>
                  <a:lnTo>
                    <a:pt x="15969" y="24794"/>
                  </a:lnTo>
                  <a:lnTo>
                    <a:pt x="15819" y="25280"/>
                  </a:lnTo>
                  <a:lnTo>
                    <a:pt x="15668" y="25847"/>
                  </a:lnTo>
                  <a:lnTo>
                    <a:pt x="15517" y="26252"/>
                  </a:lnTo>
                  <a:lnTo>
                    <a:pt x="15367" y="26819"/>
                  </a:lnTo>
                  <a:lnTo>
                    <a:pt x="15291" y="27467"/>
                  </a:lnTo>
                  <a:lnTo>
                    <a:pt x="15141" y="28035"/>
                  </a:lnTo>
                  <a:lnTo>
                    <a:pt x="14839" y="28440"/>
                  </a:lnTo>
                  <a:lnTo>
                    <a:pt x="14613" y="28926"/>
                  </a:lnTo>
                  <a:lnTo>
                    <a:pt x="14161" y="29169"/>
                  </a:lnTo>
                  <a:lnTo>
                    <a:pt x="13785" y="29331"/>
                  </a:lnTo>
                  <a:lnTo>
                    <a:pt x="13785" y="28764"/>
                  </a:lnTo>
                  <a:lnTo>
                    <a:pt x="13408" y="28926"/>
                  </a:lnTo>
                  <a:lnTo>
                    <a:pt x="13107" y="28926"/>
                  </a:lnTo>
                  <a:lnTo>
                    <a:pt x="12806" y="28926"/>
                  </a:lnTo>
                  <a:lnTo>
                    <a:pt x="12429" y="28926"/>
                  </a:lnTo>
                  <a:lnTo>
                    <a:pt x="12128" y="28764"/>
                  </a:lnTo>
                  <a:lnTo>
                    <a:pt x="11902" y="28764"/>
                  </a:lnTo>
                  <a:lnTo>
                    <a:pt x="11600" y="28764"/>
                  </a:lnTo>
                  <a:lnTo>
                    <a:pt x="11374" y="28926"/>
                  </a:lnTo>
                  <a:lnTo>
                    <a:pt x="11073" y="29169"/>
                  </a:lnTo>
                  <a:lnTo>
                    <a:pt x="10772" y="29493"/>
                  </a:lnTo>
                  <a:lnTo>
                    <a:pt x="10922" y="29898"/>
                  </a:lnTo>
                  <a:lnTo>
                    <a:pt x="11073" y="30222"/>
                  </a:lnTo>
                  <a:lnTo>
                    <a:pt x="11374" y="30384"/>
                  </a:lnTo>
                  <a:lnTo>
                    <a:pt x="11600" y="30465"/>
                  </a:lnTo>
                  <a:lnTo>
                    <a:pt x="11902" y="30627"/>
                  </a:lnTo>
                  <a:lnTo>
                    <a:pt x="12278" y="30790"/>
                  </a:lnTo>
                  <a:lnTo>
                    <a:pt x="12730" y="30790"/>
                  </a:lnTo>
                  <a:lnTo>
                    <a:pt x="13107" y="30952"/>
                  </a:lnTo>
                  <a:lnTo>
                    <a:pt x="13408" y="31114"/>
                  </a:lnTo>
                  <a:lnTo>
                    <a:pt x="13785" y="31195"/>
                  </a:lnTo>
                  <a:lnTo>
                    <a:pt x="13258" y="31762"/>
                  </a:lnTo>
                  <a:lnTo>
                    <a:pt x="12278" y="32248"/>
                  </a:lnTo>
                  <a:lnTo>
                    <a:pt x="11450" y="32815"/>
                  </a:lnTo>
                  <a:lnTo>
                    <a:pt x="10922" y="33544"/>
                  </a:lnTo>
                  <a:lnTo>
                    <a:pt x="10696" y="34436"/>
                  </a:lnTo>
                  <a:lnTo>
                    <a:pt x="10395" y="35408"/>
                  </a:lnTo>
                  <a:lnTo>
                    <a:pt x="10094" y="36461"/>
                  </a:lnTo>
                  <a:lnTo>
                    <a:pt x="10018" y="37434"/>
                  </a:lnTo>
                  <a:lnTo>
                    <a:pt x="9717" y="38487"/>
                  </a:lnTo>
                  <a:lnTo>
                    <a:pt x="9491" y="39540"/>
                  </a:lnTo>
                  <a:lnTo>
                    <a:pt x="9039" y="40351"/>
                  </a:lnTo>
                  <a:lnTo>
                    <a:pt x="8813" y="40837"/>
                  </a:lnTo>
                  <a:lnTo>
                    <a:pt x="8813" y="41080"/>
                  </a:lnTo>
                  <a:lnTo>
                    <a:pt x="8813" y="41566"/>
                  </a:lnTo>
                  <a:lnTo>
                    <a:pt x="8888" y="41809"/>
                  </a:lnTo>
                  <a:lnTo>
                    <a:pt x="9039" y="42295"/>
                  </a:lnTo>
                  <a:lnTo>
                    <a:pt x="9190" y="42538"/>
                  </a:lnTo>
                  <a:lnTo>
                    <a:pt x="9190" y="42862"/>
                  </a:lnTo>
                  <a:lnTo>
                    <a:pt x="9190" y="43268"/>
                  </a:lnTo>
                  <a:lnTo>
                    <a:pt x="8888" y="43592"/>
                  </a:lnTo>
                  <a:lnTo>
                    <a:pt x="8662" y="43835"/>
                  </a:lnTo>
                  <a:lnTo>
                    <a:pt x="8361" y="43592"/>
                  </a:lnTo>
                  <a:lnTo>
                    <a:pt x="7532" y="43268"/>
                  </a:lnTo>
                  <a:lnTo>
                    <a:pt x="6629" y="42862"/>
                  </a:lnTo>
                  <a:lnTo>
                    <a:pt x="5649" y="42538"/>
                  </a:lnTo>
                  <a:lnTo>
                    <a:pt x="4896" y="42376"/>
                  </a:lnTo>
                  <a:lnTo>
                    <a:pt x="3917" y="42295"/>
                  </a:lnTo>
                  <a:lnTo>
                    <a:pt x="3088" y="42376"/>
                  </a:lnTo>
                  <a:lnTo>
                    <a:pt x="2259" y="42700"/>
                  </a:lnTo>
                  <a:lnTo>
                    <a:pt x="1581" y="43268"/>
                  </a:lnTo>
                  <a:lnTo>
                    <a:pt x="1054" y="44159"/>
                  </a:lnTo>
                  <a:lnTo>
                    <a:pt x="527" y="45293"/>
                  </a:lnTo>
                  <a:lnTo>
                    <a:pt x="527" y="45941"/>
                  </a:lnTo>
                  <a:lnTo>
                    <a:pt x="301" y="46590"/>
                  </a:lnTo>
                  <a:lnTo>
                    <a:pt x="150" y="47238"/>
                  </a:lnTo>
                  <a:lnTo>
                    <a:pt x="0" y="47967"/>
                  </a:lnTo>
                  <a:lnTo>
                    <a:pt x="0" y="48696"/>
                  </a:lnTo>
                  <a:lnTo>
                    <a:pt x="0" y="49426"/>
                  </a:lnTo>
                  <a:lnTo>
                    <a:pt x="150" y="49993"/>
                  </a:lnTo>
                  <a:lnTo>
                    <a:pt x="301" y="50722"/>
                  </a:lnTo>
                  <a:lnTo>
                    <a:pt x="677" y="51127"/>
                  </a:lnTo>
                  <a:lnTo>
                    <a:pt x="1205" y="51694"/>
                  </a:lnTo>
                  <a:lnTo>
                    <a:pt x="1732" y="51694"/>
                  </a:lnTo>
                  <a:lnTo>
                    <a:pt x="2259" y="52018"/>
                  </a:lnTo>
                  <a:lnTo>
                    <a:pt x="2711" y="52261"/>
                  </a:lnTo>
                  <a:lnTo>
                    <a:pt x="2937" y="52748"/>
                  </a:lnTo>
                  <a:lnTo>
                    <a:pt x="3239" y="53153"/>
                  </a:lnTo>
                  <a:lnTo>
                    <a:pt x="3540" y="53639"/>
                  </a:lnTo>
                  <a:lnTo>
                    <a:pt x="3766" y="54044"/>
                  </a:lnTo>
                  <a:lnTo>
                    <a:pt x="4067" y="54449"/>
                  </a:lnTo>
                  <a:lnTo>
                    <a:pt x="4293" y="54773"/>
                  </a:lnTo>
                  <a:lnTo>
                    <a:pt x="4896" y="55097"/>
                  </a:lnTo>
                  <a:lnTo>
                    <a:pt x="4293" y="56475"/>
                  </a:lnTo>
                  <a:lnTo>
                    <a:pt x="3615" y="57933"/>
                  </a:lnTo>
                  <a:lnTo>
                    <a:pt x="3088" y="59392"/>
                  </a:lnTo>
                  <a:lnTo>
                    <a:pt x="2561" y="60769"/>
                  </a:lnTo>
                  <a:lnTo>
                    <a:pt x="1883" y="62147"/>
                  </a:lnTo>
                  <a:lnTo>
                    <a:pt x="1506" y="63605"/>
                  </a:lnTo>
                  <a:lnTo>
                    <a:pt x="1054" y="65064"/>
                  </a:lnTo>
                  <a:lnTo>
                    <a:pt x="828" y="66522"/>
                  </a:lnTo>
                  <a:lnTo>
                    <a:pt x="527" y="67981"/>
                  </a:lnTo>
                  <a:lnTo>
                    <a:pt x="677" y="69601"/>
                  </a:lnTo>
                  <a:lnTo>
                    <a:pt x="979" y="70006"/>
                  </a:lnTo>
                  <a:lnTo>
                    <a:pt x="1355" y="70573"/>
                  </a:lnTo>
                  <a:lnTo>
                    <a:pt x="1732" y="71060"/>
                  </a:lnTo>
                  <a:lnTo>
                    <a:pt x="2184" y="71303"/>
                  </a:lnTo>
                  <a:lnTo>
                    <a:pt x="2711" y="71789"/>
                  </a:lnTo>
                  <a:lnTo>
                    <a:pt x="3239" y="71951"/>
                  </a:lnTo>
                  <a:lnTo>
                    <a:pt x="3766" y="72032"/>
                  </a:lnTo>
                  <a:lnTo>
                    <a:pt x="4293" y="72194"/>
                  </a:lnTo>
                  <a:lnTo>
                    <a:pt x="4896" y="72032"/>
                  </a:lnTo>
                  <a:lnTo>
                    <a:pt x="5423" y="71789"/>
                  </a:lnTo>
                  <a:lnTo>
                    <a:pt x="6854" y="71303"/>
                  </a:lnTo>
                  <a:lnTo>
                    <a:pt x="7984" y="71465"/>
                  </a:lnTo>
                  <a:lnTo>
                    <a:pt x="8813" y="71951"/>
                  </a:lnTo>
                  <a:lnTo>
                    <a:pt x="9340" y="72680"/>
                  </a:lnTo>
                  <a:lnTo>
                    <a:pt x="9868" y="73490"/>
                  </a:lnTo>
                  <a:lnTo>
                    <a:pt x="10395" y="74544"/>
                  </a:lnTo>
                  <a:lnTo>
                    <a:pt x="10922" y="75516"/>
                  </a:lnTo>
                  <a:lnTo>
                    <a:pt x="11450" y="76407"/>
                  </a:lnTo>
                  <a:lnTo>
                    <a:pt x="12429" y="76975"/>
                  </a:lnTo>
                  <a:lnTo>
                    <a:pt x="13483" y="77299"/>
                  </a:lnTo>
                  <a:lnTo>
                    <a:pt x="15141" y="77299"/>
                  </a:lnTo>
                  <a:lnTo>
                    <a:pt x="16723" y="77299"/>
                  </a:lnTo>
                  <a:lnTo>
                    <a:pt x="18380" y="77299"/>
                  </a:lnTo>
                  <a:lnTo>
                    <a:pt x="19962" y="77299"/>
                  </a:lnTo>
                  <a:lnTo>
                    <a:pt x="21619" y="77461"/>
                  </a:lnTo>
                  <a:lnTo>
                    <a:pt x="23201" y="77461"/>
                  </a:lnTo>
                  <a:lnTo>
                    <a:pt x="24858" y="77461"/>
                  </a:lnTo>
                  <a:lnTo>
                    <a:pt x="26516" y="77461"/>
                  </a:lnTo>
                  <a:lnTo>
                    <a:pt x="28097" y="77623"/>
                  </a:lnTo>
                  <a:lnTo>
                    <a:pt x="29755" y="77704"/>
                  </a:lnTo>
                  <a:lnTo>
                    <a:pt x="29453" y="79648"/>
                  </a:lnTo>
                  <a:lnTo>
                    <a:pt x="28775" y="80783"/>
                  </a:lnTo>
                  <a:lnTo>
                    <a:pt x="28399" y="81917"/>
                  </a:lnTo>
                  <a:lnTo>
                    <a:pt x="27947" y="83295"/>
                  </a:lnTo>
                  <a:lnTo>
                    <a:pt x="27721" y="84591"/>
                  </a:lnTo>
                  <a:lnTo>
                    <a:pt x="27570" y="85887"/>
                  </a:lnTo>
                  <a:lnTo>
                    <a:pt x="27570" y="87184"/>
                  </a:lnTo>
                  <a:lnTo>
                    <a:pt x="27419" y="88642"/>
                  </a:lnTo>
                  <a:lnTo>
                    <a:pt x="27419" y="89939"/>
                  </a:lnTo>
                  <a:lnTo>
                    <a:pt x="27419" y="91397"/>
                  </a:lnTo>
                  <a:lnTo>
                    <a:pt x="27269" y="92694"/>
                  </a:lnTo>
                  <a:lnTo>
                    <a:pt x="33370" y="105901"/>
                  </a:lnTo>
                  <a:lnTo>
                    <a:pt x="33370" y="107116"/>
                  </a:lnTo>
                  <a:lnTo>
                    <a:pt x="33220" y="108413"/>
                  </a:lnTo>
                  <a:lnTo>
                    <a:pt x="33220" y="109547"/>
                  </a:lnTo>
                  <a:lnTo>
                    <a:pt x="33069" y="110762"/>
                  </a:lnTo>
                  <a:lnTo>
                    <a:pt x="32994" y="112059"/>
                  </a:lnTo>
                  <a:lnTo>
                    <a:pt x="32843" y="113193"/>
                  </a:lnTo>
                  <a:lnTo>
                    <a:pt x="32693" y="114409"/>
                  </a:lnTo>
                  <a:lnTo>
                    <a:pt x="32542" y="115381"/>
                  </a:lnTo>
                  <a:lnTo>
                    <a:pt x="32542" y="116515"/>
                  </a:lnTo>
                  <a:lnTo>
                    <a:pt x="32542" y="117569"/>
                  </a:lnTo>
                  <a:lnTo>
                    <a:pt x="32994" y="116677"/>
                  </a:lnTo>
                  <a:lnTo>
                    <a:pt x="33069" y="115786"/>
                  </a:lnTo>
                  <a:lnTo>
                    <a:pt x="33370" y="114814"/>
                  </a:lnTo>
                  <a:lnTo>
                    <a:pt x="33521" y="113923"/>
                  </a:lnTo>
                  <a:lnTo>
                    <a:pt x="33521" y="113031"/>
                  </a:lnTo>
                  <a:lnTo>
                    <a:pt x="33521" y="112059"/>
                  </a:lnTo>
                  <a:lnTo>
                    <a:pt x="33672" y="111006"/>
                  </a:lnTo>
                  <a:lnTo>
                    <a:pt x="33672" y="110114"/>
                  </a:lnTo>
                  <a:lnTo>
                    <a:pt x="33747" y="109304"/>
                  </a:lnTo>
                  <a:lnTo>
                    <a:pt x="33898" y="108251"/>
                  </a:lnTo>
                  <a:lnTo>
                    <a:pt x="35932" y="108251"/>
                  </a:lnTo>
                  <a:lnTo>
                    <a:pt x="34350" y="102174"/>
                  </a:lnTo>
                  <a:lnTo>
                    <a:pt x="34726" y="102174"/>
                  </a:lnTo>
                  <a:lnTo>
                    <a:pt x="35103" y="102174"/>
                  </a:lnTo>
                  <a:lnTo>
                    <a:pt x="35555" y="102174"/>
                  </a:lnTo>
                  <a:lnTo>
                    <a:pt x="35781" y="102174"/>
                  </a:lnTo>
                  <a:lnTo>
                    <a:pt x="36233" y="102336"/>
                  </a:lnTo>
                  <a:lnTo>
                    <a:pt x="36610" y="102417"/>
                  </a:lnTo>
                  <a:lnTo>
                    <a:pt x="36911" y="102579"/>
                  </a:lnTo>
                  <a:lnTo>
                    <a:pt x="37288" y="102741"/>
                  </a:lnTo>
                  <a:lnTo>
                    <a:pt x="37589" y="102903"/>
                  </a:lnTo>
                  <a:lnTo>
                    <a:pt x="37966" y="102903"/>
                  </a:lnTo>
                  <a:lnTo>
                    <a:pt x="37815" y="102336"/>
                  </a:lnTo>
                  <a:lnTo>
                    <a:pt x="37664" y="101688"/>
                  </a:lnTo>
                  <a:lnTo>
                    <a:pt x="37288" y="101444"/>
                  </a:lnTo>
                  <a:lnTo>
                    <a:pt x="36760" y="101120"/>
                  </a:lnTo>
                  <a:lnTo>
                    <a:pt x="36233" y="100877"/>
                  </a:lnTo>
                  <a:lnTo>
                    <a:pt x="35630" y="100715"/>
                  </a:lnTo>
                  <a:lnTo>
                    <a:pt x="35103" y="100715"/>
                  </a:lnTo>
                  <a:lnTo>
                    <a:pt x="34425" y="100553"/>
                  </a:lnTo>
                  <a:lnTo>
                    <a:pt x="33898" y="100229"/>
                  </a:lnTo>
                  <a:lnTo>
                    <a:pt x="33370" y="99986"/>
                  </a:lnTo>
                  <a:lnTo>
                    <a:pt x="33521" y="99419"/>
                  </a:lnTo>
                  <a:lnTo>
                    <a:pt x="33898" y="98933"/>
                  </a:lnTo>
                  <a:lnTo>
                    <a:pt x="34350" y="98528"/>
                  </a:lnTo>
                  <a:lnTo>
                    <a:pt x="34726" y="98122"/>
                  </a:lnTo>
                  <a:lnTo>
                    <a:pt x="35254" y="97636"/>
                  </a:lnTo>
                  <a:lnTo>
                    <a:pt x="35781" y="97393"/>
                  </a:lnTo>
                  <a:lnTo>
                    <a:pt x="36308" y="96907"/>
                  </a:lnTo>
                  <a:lnTo>
                    <a:pt x="36911" y="96502"/>
                  </a:lnTo>
                  <a:lnTo>
                    <a:pt x="37288" y="96016"/>
                  </a:lnTo>
                  <a:lnTo>
                    <a:pt x="37589" y="95449"/>
                  </a:lnTo>
                  <a:lnTo>
                    <a:pt x="37137" y="95286"/>
                  </a:lnTo>
                  <a:lnTo>
                    <a:pt x="36610" y="95286"/>
                  </a:lnTo>
                  <a:lnTo>
                    <a:pt x="36233" y="95449"/>
                  </a:lnTo>
                  <a:lnTo>
                    <a:pt x="35630" y="95449"/>
                  </a:lnTo>
                  <a:lnTo>
                    <a:pt x="35254" y="95611"/>
                  </a:lnTo>
                  <a:lnTo>
                    <a:pt x="34726" y="95611"/>
                  </a:lnTo>
                  <a:lnTo>
                    <a:pt x="34199" y="95773"/>
                  </a:lnTo>
                  <a:lnTo>
                    <a:pt x="33747" y="95773"/>
                  </a:lnTo>
                  <a:lnTo>
                    <a:pt x="33220" y="95773"/>
                  </a:lnTo>
                  <a:lnTo>
                    <a:pt x="32843" y="95611"/>
                  </a:lnTo>
                  <a:lnTo>
                    <a:pt x="32542" y="91397"/>
                  </a:lnTo>
                  <a:lnTo>
                    <a:pt x="32391" y="91721"/>
                  </a:lnTo>
                  <a:lnTo>
                    <a:pt x="32316" y="91964"/>
                  </a:lnTo>
                  <a:lnTo>
                    <a:pt x="32316" y="92288"/>
                  </a:lnTo>
                  <a:lnTo>
                    <a:pt x="32316" y="92694"/>
                  </a:lnTo>
                  <a:lnTo>
                    <a:pt x="32316" y="93018"/>
                  </a:lnTo>
                  <a:lnTo>
                    <a:pt x="32316" y="93261"/>
                  </a:lnTo>
                  <a:lnTo>
                    <a:pt x="32316" y="93747"/>
                  </a:lnTo>
                  <a:lnTo>
                    <a:pt x="32316" y="93990"/>
                  </a:lnTo>
                  <a:lnTo>
                    <a:pt x="32316" y="94314"/>
                  </a:lnTo>
                  <a:lnTo>
                    <a:pt x="32165" y="94638"/>
                  </a:lnTo>
                  <a:lnTo>
                    <a:pt x="32015" y="94638"/>
                  </a:lnTo>
                  <a:lnTo>
                    <a:pt x="31864" y="94314"/>
                  </a:lnTo>
                  <a:lnTo>
                    <a:pt x="31713" y="94152"/>
                  </a:lnTo>
                  <a:lnTo>
                    <a:pt x="31487" y="93909"/>
                  </a:lnTo>
                  <a:lnTo>
                    <a:pt x="31337" y="93747"/>
                  </a:lnTo>
                  <a:lnTo>
                    <a:pt x="31186" y="93423"/>
                  </a:lnTo>
                  <a:lnTo>
                    <a:pt x="31035" y="93261"/>
                  </a:lnTo>
                  <a:lnTo>
                    <a:pt x="30960" y="93018"/>
                  </a:lnTo>
                  <a:lnTo>
                    <a:pt x="30809" y="92856"/>
                  </a:lnTo>
                  <a:lnTo>
                    <a:pt x="30508" y="92856"/>
                  </a:lnTo>
                  <a:lnTo>
                    <a:pt x="30131" y="93585"/>
                  </a:lnTo>
                  <a:lnTo>
                    <a:pt x="29303" y="92532"/>
                  </a:lnTo>
                  <a:lnTo>
                    <a:pt x="29077" y="93018"/>
                  </a:lnTo>
                  <a:lnTo>
                    <a:pt x="28775" y="91964"/>
                  </a:lnTo>
                  <a:lnTo>
                    <a:pt x="28474" y="90992"/>
                  </a:lnTo>
                  <a:lnTo>
                    <a:pt x="28399" y="89939"/>
                  </a:lnTo>
                  <a:lnTo>
                    <a:pt x="28399" y="88966"/>
                  </a:lnTo>
                  <a:lnTo>
                    <a:pt x="28474" y="87913"/>
                  </a:lnTo>
                  <a:lnTo>
                    <a:pt x="28625" y="86779"/>
                  </a:lnTo>
                  <a:lnTo>
                    <a:pt x="28775" y="85725"/>
                  </a:lnTo>
                  <a:lnTo>
                    <a:pt x="28926" y="84753"/>
                  </a:lnTo>
                  <a:lnTo>
                    <a:pt x="29077" y="83538"/>
                  </a:lnTo>
                  <a:lnTo>
                    <a:pt x="29077" y="82565"/>
                  </a:lnTo>
                  <a:lnTo>
                    <a:pt x="30433" y="82403"/>
                  </a:lnTo>
                  <a:lnTo>
                    <a:pt x="31638" y="82403"/>
                  </a:lnTo>
                  <a:lnTo>
                    <a:pt x="32994" y="82403"/>
                  </a:lnTo>
                  <a:lnTo>
                    <a:pt x="34350" y="82565"/>
                  </a:lnTo>
                  <a:lnTo>
                    <a:pt x="35630" y="82646"/>
                  </a:lnTo>
                  <a:lnTo>
                    <a:pt x="36911" y="82808"/>
                  </a:lnTo>
                  <a:lnTo>
                    <a:pt x="38267" y="82970"/>
                  </a:lnTo>
                  <a:lnTo>
                    <a:pt x="39548" y="83133"/>
                  </a:lnTo>
                  <a:lnTo>
                    <a:pt x="40903" y="83295"/>
                  </a:lnTo>
                  <a:lnTo>
                    <a:pt x="42259" y="83376"/>
                  </a:lnTo>
                  <a:lnTo>
                    <a:pt x="41883" y="83133"/>
                  </a:lnTo>
                  <a:lnTo>
                    <a:pt x="41732" y="82808"/>
                  </a:lnTo>
                  <a:lnTo>
                    <a:pt x="41506" y="82565"/>
                  </a:lnTo>
                  <a:lnTo>
                    <a:pt x="41355" y="82241"/>
                  </a:lnTo>
                  <a:lnTo>
                    <a:pt x="41054" y="81836"/>
                  </a:lnTo>
                  <a:lnTo>
                    <a:pt x="40903" y="81512"/>
                  </a:lnTo>
                  <a:lnTo>
                    <a:pt x="40677" y="81188"/>
                  </a:lnTo>
                  <a:lnTo>
                    <a:pt x="40376" y="81107"/>
                  </a:lnTo>
                  <a:lnTo>
                    <a:pt x="40150" y="80945"/>
                  </a:lnTo>
                  <a:lnTo>
                    <a:pt x="39698" y="80783"/>
                  </a:lnTo>
                  <a:lnTo>
                    <a:pt x="40376" y="80621"/>
                  </a:lnTo>
                  <a:lnTo>
                    <a:pt x="40903" y="80621"/>
                  </a:lnTo>
                  <a:lnTo>
                    <a:pt x="41732" y="80621"/>
                  </a:lnTo>
                  <a:lnTo>
                    <a:pt x="42410" y="80783"/>
                  </a:lnTo>
                  <a:lnTo>
                    <a:pt x="43088" y="80945"/>
                  </a:lnTo>
                  <a:lnTo>
                    <a:pt x="43766" y="81107"/>
                  </a:lnTo>
                  <a:lnTo>
                    <a:pt x="44444" y="81188"/>
                  </a:lnTo>
                  <a:lnTo>
                    <a:pt x="45122" y="81350"/>
                  </a:lnTo>
                  <a:lnTo>
                    <a:pt x="45649" y="81350"/>
                  </a:lnTo>
                  <a:lnTo>
                    <a:pt x="46177" y="81350"/>
                  </a:lnTo>
                  <a:lnTo>
                    <a:pt x="45800" y="81107"/>
                  </a:lnTo>
                  <a:lnTo>
                    <a:pt x="45423" y="80783"/>
                  </a:lnTo>
                  <a:lnTo>
                    <a:pt x="44971" y="80621"/>
                  </a:lnTo>
                  <a:lnTo>
                    <a:pt x="44444" y="80378"/>
                  </a:lnTo>
                  <a:lnTo>
                    <a:pt x="43917" y="80216"/>
                  </a:lnTo>
                  <a:lnTo>
                    <a:pt x="43465" y="79891"/>
                  </a:lnTo>
                  <a:lnTo>
                    <a:pt x="42937" y="79810"/>
                  </a:lnTo>
                  <a:lnTo>
                    <a:pt x="42410" y="79486"/>
                  </a:lnTo>
                  <a:lnTo>
                    <a:pt x="41883" y="79162"/>
                  </a:lnTo>
                  <a:lnTo>
                    <a:pt x="41506" y="78919"/>
                  </a:lnTo>
                  <a:lnTo>
                    <a:pt x="41732" y="78595"/>
                  </a:lnTo>
                  <a:lnTo>
                    <a:pt x="42862" y="78919"/>
                  </a:lnTo>
                  <a:lnTo>
                    <a:pt x="43917" y="79162"/>
                  </a:lnTo>
                  <a:lnTo>
                    <a:pt x="44971" y="79648"/>
                  </a:lnTo>
                  <a:lnTo>
                    <a:pt x="46101" y="79891"/>
                  </a:lnTo>
                  <a:lnTo>
                    <a:pt x="47156" y="80378"/>
                  </a:lnTo>
                  <a:lnTo>
                    <a:pt x="48210" y="80783"/>
                  </a:lnTo>
                  <a:lnTo>
                    <a:pt x="49340" y="81350"/>
                  </a:lnTo>
                  <a:lnTo>
                    <a:pt x="50395" y="81836"/>
                  </a:lnTo>
                  <a:lnTo>
                    <a:pt x="51374" y="82403"/>
                  </a:lnTo>
                  <a:lnTo>
                    <a:pt x="52278" y="82970"/>
                  </a:lnTo>
                  <a:lnTo>
                    <a:pt x="51902" y="83538"/>
                  </a:lnTo>
                  <a:lnTo>
                    <a:pt x="51600" y="84024"/>
                  </a:lnTo>
                  <a:lnTo>
                    <a:pt x="51600" y="84591"/>
                  </a:lnTo>
                  <a:lnTo>
                    <a:pt x="51600" y="85158"/>
                  </a:lnTo>
                  <a:lnTo>
                    <a:pt x="51751" y="85887"/>
                  </a:lnTo>
                  <a:lnTo>
                    <a:pt x="51977" y="86617"/>
                  </a:lnTo>
                  <a:lnTo>
                    <a:pt x="52128" y="87184"/>
                  </a:lnTo>
                  <a:lnTo>
                    <a:pt x="52278" y="87913"/>
                  </a:lnTo>
                  <a:lnTo>
                    <a:pt x="52429" y="88642"/>
                  </a:lnTo>
                  <a:lnTo>
                    <a:pt x="52429" y="89372"/>
                  </a:lnTo>
                  <a:lnTo>
                    <a:pt x="51450" y="91397"/>
                  </a:lnTo>
                  <a:lnTo>
                    <a:pt x="50546" y="93585"/>
                  </a:lnTo>
                  <a:lnTo>
                    <a:pt x="49868" y="95773"/>
                  </a:lnTo>
                  <a:lnTo>
                    <a:pt x="49039" y="97960"/>
                  </a:lnTo>
                  <a:lnTo>
                    <a:pt x="48361" y="100148"/>
                  </a:lnTo>
                  <a:lnTo>
                    <a:pt x="47683" y="102336"/>
                  </a:lnTo>
                  <a:lnTo>
                    <a:pt x="47005" y="104361"/>
                  </a:lnTo>
                  <a:lnTo>
                    <a:pt x="46177" y="106549"/>
                  </a:lnTo>
                  <a:lnTo>
                    <a:pt x="45273" y="108575"/>
                  </a:lnTo>
                  <a:lnTo>
                    <a:pt x="44067" y="110600"/>
                  </a:lnTo>
                  <a:lnTo>
                    <a:pt x="44067" y="109304"/>
                  </a:lnTo>
                  <a:lnTo>
                    <a:pt x="44067" y="108008"/>
                  </a:lnTo>
                  <a:lnTo>
                    <a:pt x="44143" y="106630"/>
                  </a:lnTo>
                  <a:lnTo>
                    <a:pt x="44444" y="105172"/>
                  </a:lnTo>
                  <a:lnTo>
                    <a:pt x="44595" y="103875"/>
                  </a:lnTo>
                  <a:lnTo>
                    <a:pt x="44821" y="102579"/>
                  </a:lnTo>
                  <a:lnTo>
                    <a:pt x="45122" y="101282"/>
                  </a:lnTo>
                  <a:lnTo>
                    <a:pt x="45273" y="99986"/>
                  </a:lnTo>
                  <a:lnTo>
                    <a:pt x="45499" y="98690"/>
                  </a:lnTo>
                  <a:lnTo>
                    <a:pt x="45800" y="97231"/>
                  </a:lnTo>
                  <a:lnTo>
                    <a:pt x="45423" y="98690"/>
                  </a:lnTo>
                  <a:lnTo>
                    <a:pt x="45122" y="100148"/>
                  </a:lnTo>
                  <a:lnTo>
                    <a:pt x="44821" y="101607"/>
                  </a:lnTo>
                  <a:lnTo>
                    <a:pt x="44745" y="103065"/>
                  </a:lnTo>
                  <a:lnTo>
                    <a:pt x="44444" y="104361"/>
                  </a:lnTo>
                  <a:lnTo>
                    <a:pt x="44293" y="105820"/>
                  </a:lnTo>
                  <a:lnTo>
                    <a:pt x="44143" y="107278"/>
                  </a:lnTo>
                  <a:lnTo>
                    <a:pt x="44067" y="108737"/>
                  </a:lnTo>
                  <a:lnTo>
                    <a:pt x="43917" y="110114"/>
                  </a:lnTo>
                  <a:lnTo>
                    <a:pt x="43766" y="111573"/>
                  </a:lnTo>
                  <a:lnTo>
                    <a:pt x="39849" y="118298"/>
                  </a:lnTo>
                  <a:lnTo>
                    <a:pt x="39849" y="118622"/>
                  </a:lnTo>
                  <a:lnTo>
                    <a:pt x="39849" y="118703"/>
                  </a:lnTo>
                  <a:lnTo>
                    <a:pt x="40000" y="119027"/>
                  </a:lnTo>
                  <a:lnTo>
                    <a:pt x="40000" y="119189"/>
                  </a:lnTo>
                  <a:lnTo>
                    <a:pt x="40150" y="119351"/>
                  </a:lnTo>
                  <a:lnTo>
                    <a:pt x="40225" y="119594"/>
                  </a:lnTo>
                  <a:lnTo>
                    <a:pt x="40376" y="119756"/>
                  </a:lnTo>
                  <a:lnTo>
                    <a:pt x="40527" y="119918"/>
                  </a:lnTo>
                  <a:lnTo>
                    <a:pt x="40677" y="120000"/>
                  </a:lnTo>
                  <a:lnTo>
                    <a:pt x="40828" y="120000"/>
                  </a:lnTo>
                  <a:lnTo>
                    <a:pt x="41205" y="119918"/>
                  </a:lnTo>
                  <a:lnTo>
                    <a:pt x="41506" y="119756"/>
                  </a:lnTo>
                  <a:lnTo>
                    <a:pt x="41732" y="119432"/>
                  </a:lnTo>
                  <a:lnTo>
                    <a:pt x="42033" y="119189"/>
                  </a:lnTo>
                  <a:lnTo>
                    <a:pt x="42184" y="118703"/>
                  </a:lnTo>
                  <a:lnTo>
                    <a:pt x="42410" y="118460"/>
                  </a:lnTo>
                  <a:lnTo>
                    <a:pt x="42561" y="117974"/>
                  </a:lnTo>
                  <a:lnTo>
                    <a:pt x="42862" y="117569"/>
                  </a:lnTo>
                  <a:lnTo>
                    <a:pt x="42937" y="117245"/>
                  </a:lnTo>
                  <a:lnTo>
                    <a:pt x="43239" y="116839"/>
                  </a:lnTo>
                  <a:lnTo>
                    <a:pt x="43239" y="117002"/>
                  </a:lnTo>
                  <a:lnTo>
                    <a:pt x="43389" y="117164"/>
                  </a:lnTo>
                  <a:lnTo>
                    <a:pt x="43465" y="117245"/>
                  </a:lnTo>
                  <a:lnTo>
                    <a:pt x="43615" y="117407"/>
                  </a:lnTo>
                  <a:lnTo>
                    <a:pt x="43766" y="117569"/>
                  </a:lnTo>
                  <a:lnTo>
                    <a:pt x="43917" y="117731"/>
                  </a:lnTo>
                  <a:lnTo>
                    <a:pt x="44067" y="117731"/>
                  </a:lnTo>
                  <a:lnTo>
                    <a:pt x="44143" y="117731"/>
                  </a:lnTo>
                  <a:lnTo>
                    <a:pt x="44293" y="117731"/>
                  </a:lnTo>
                  <a:lnTo>
                    <a:pt x="44595" y="117731"/>
                  </a:lnTo>
                  <a:lnTo>
                    <a:pt x="45423" y="115948"/>
                  </a:lnTo>
                  <a:lnTo>
                    <a:pt x="46327" y="114247"/>
                  </a:lnTo>
                  <a:lnTo>
                    <a:pt x="47005" y="112464"/>
                  </a:lnTo>
                  <a:lnTo>
                    <a:pt x="47834" y="110762"/>
                  </a:lnTo>
                  <a:lnTo>
                    <a:pt x="48512" y="108818"/>
                  </a:lnTo>
                  <a:lnTo>
                    <a:pt x="49190" y="107116"/>
                  </a:lnTo>
                  <a:lnTo>
                    <a:pt x="49717" y="105172"/>
                  </a:lnTo>
                  <a:lnTo>
                    <a:pt x="50094" y="103308"/>
                  </a:lnTo>
                  <a:lnTo>
                    <a:pt x="50696" y="101444"/>
                  </a:lnTo>
                  <a:lnTo>
                    <a:pt x="50922" y="99419"/>
                  </a:lnTo>
                  <a:lnTo>
                    <a:pt x="49868" y="100391"/>
                  </a:lnTo>
                  <a:lnTo>
                    <a:pt x="50094" y="99419"/>
                  </a:lnTo>
                  <a:lnTo>
                    <a:pt x="50244" y="98365"/>
                  </a:lnTo>
                  <a:lnTo>
                    <a:pt x="50546" y="97393"/>
                  </a:lnTo>
                  <a:lnTo>
                    <a:pt x="50772" y="96340"/>
                  </a:lnTo>
                  <a:lnTo>
                    <a:pt x="51073" y="95286"/>
                  </a:lnTo>
                  <a:lnTo>
                    <a:pt x="51374" y="94314"/>
                  </a:lnTo>
                  <a:lnTo>
                    <a:pt x="51600" y="93423"/>
                  </a:lnTo>
                  <a:lnTo>
                    <a:pt x="51902" y="92451"/>
                  </a:lnTo>
                  <a:lnTo>
                    <a:pt x="52278" y="91559"/>
                  </a:lnTo>
                  <a:lnTo>
                    <a:pt x="52806" y="90668"/>
                  </a:lnTo>
                  <a:lnTo>
                    <a:pt x="52580" y="93180"/>
                  </a:lnTo>
                  <a:lnTo>
                    <a:pt x="52278" y="95773"/>
                  </a:lnTo>
                  <a:lnTo>
                    <a:pt x="51977" y="98365"/>
                  </a:lnTo>
                  <a:lnTo>
                    <a:pt x="51600" y="100958"/>
                  </a:lnTo>
                  <a:lnTo>
                    <a:pt x="51224" y="103632"/>
                  </a:lnTo>
                  <a:lnTo>
                    <a:pt x="50772" y="106225"/>
                  </a:lnTo>
                  <a:lnTo>
                    <a:pt x="50244" y="108737"/>
                  </a:lnTo>
                  <a:lnTo>
                    <a:pt x="49868" y="111330"/>
                  </a:lnTo>
                  <a:lnTo>
                    <a:pt x="49340" y="113923"/>
                  </a:lnTo>
                  <a:lnTo>
                    <a:pt x="48888" y="116515"/>
                  </a:lnTo>
                  <a:lnTo>
                    <a:pt x="50018" y="117974"/>
                  </a:lnTo>
                  <a:lnTo>
                    <a:pt x="51450" y="113031"/>
                  </a:lnTo>
                  <a:lnTo>
                    <a:pt x="51751" y="110033"/>
                  </a:lnTo>
                  <a:lnTo>
                    <a:pt x="52128" y="106954"/>
                  </a:lnTo>
                  <a:lnTo>
                    <a:pt x="52655" y="103875"/>
                  </a:lnTo>
                  <a:lnTo>
                    <a:pt x="53258" y="100958"/>
                  </a:lnTo>
                  <a:lnTo>
                    <a:pt x="53785" y="97960"/>
                  </a:lnTo>
                  <a:lnTo>
                    <a:pt x="54161" y="94881"/>
                  </a:lnTo>
                  <a:lnTo>
                    <a:pt x="54312" y="91802"/>
                  </a:lnTo>
                  <a:lnTo>
                    <a:pt x="54463" y="88966"/>
                  </a:lnTo>
                  <a:lnTo>
                    <a:pt x="54161" y="86049"/>
                  </a:lnTo>
                  <a:lnTo>
                    <a:pt x="53634" y="83133"/>
                  </a:lnTo>
                  <a:lnTo>
                    <a:pt x="81581" y="93423"/>
                  </a:lnTo>
                  <a:lnTo>
                    <a:pt x="81883" y="93747"/>
                  </a:lnTo>
                  <a:lnTo>
                    <a:pt x="82259" y="93990"/>
                  </a:lnTo>
                  <a:lnTo>
                    <a:pt x="82561" y="94476"/>
                  </a:lnTo>
                  <a:lnTo>
                    <a:pt x="82787" y="94719"/>
                  </a:lnTo>
                  <a:lnTo>
                    <a:pt x="83088" y="95043"/>
                  </a:lnTo>
                  <a:lnTo>
                    <a:pt x="83389" y="95286"/>
                  </a:lnTo>
                  <a:lnTo>
                    <a:pt x="83615" y="95611"/>
                  </a:lnTo>
                  <a:lnTo>
                    <a:pt x="84067" y="95773"/>
                  </a:lnTo>
                  <a:lnTo>
                    <a:pt x="84293" y="95935"/>
                  </a:lnTo>
                  <a:lnTo>
                    <a:pt x="84745" y="95935"/>
                  </a:lnTo>
                  <a:lnTo>
                    <a:pt x="84971" y="94314"/>
                  </a:lnTo>
                  <a:lnTo>
                    <a:pt x="85348" y="94476"/>
                  </a:lnTo>
                  <a:lnTo>
                    <a:pt x="85800" y="94638"/>
                  </a:lnTo>
                  <a:lnTo>
                    <a:pt x="86177" y="94881"/>
                  </a:lnTo>
                  <a:lnTo>
                    <a:pt x="86478" y="95043"/>
                  </a:lnTo>
                  <a:lnTo>
                    <a:pt x="86704" y="95286"/>
                  </a:lnTo>
                  <a:lnTo>
                    <a:pt x="87005" y="95611"/>
                  </a:lnTo>
                  <a:lnTo>
                    <a:pt x="87306" y="95935"/>
                  </a:lnTo>
                  <a:lnTo>
                    <a:pt x="87382" y="96340"/>
                  </a:lnTo>
                  <a:lnTo>
                    <a:pt x="87683" y="96745"/>
                  </a:lnTo>
                  <a:lnTo>
                    <a:pt x="87834" y="97231"/>
                  </a:lnTo>
                  <a:lnTo>
                    <a:pt x="89039" y="97636"/>
                  </a:lnTo>
                  <a:lnTo>
                    <a:pt x="90094" y="98122"/>
                  </a:lnTo>
                  <a:lnTo>
                    <a:pt x="91224" y="98690"/>
                  </a:lnTo>
                  <a:lnTo>
                    <a:pt x="92278" y="99095"/>
                  </a:lnTo>
                  <a:lnTo>
                    <a:pt x="93333" y="99662"/>
                  </a:lnTo>
                  <a:lnTo>
                    <a:pt x="94463" y="100148"/>
                  </a:lnTo>
                  <a:lnTo>
                    <a:pt x="95668" y="100553"/>
                  </a:lnTo>
                  <a:lnTo>
                    <a:pt x="96723" y="100958"/>
                  </a:lnTo>
                  <a:lnTo>
                    <a:pt x="97928" y="101444"/>
                  </a:lnTo>
                  <a:lnTo>
                    <a:pt x="99058" y="101688"/>
                  </a:lnTo>
                  <a:lnTo>
                    <a:pt x="99435" y="101282"/>
                  </a:lnTo>
                  <a:lnTo>
                    <a:pt x="99811" y="101120"/>
                  </a:lnTo>
                  <a:lnTo>
                    <a:pt x="100263" y="100877"/>
                  </a:lnTo>
                  <a:lnTo>
                    <a:pt x="100790" y="100715"/>
                  </a:lnTo>
                  <a:lnTo>
                    <a:pt x="101167" y="100715"/>
                  </a:lnTo>
                  <a:lnTo>
                    <a:pt x="101770" y="100715"/>
                  </a:lnTo>
                  <a:lnTo>
                    <a:pt x="102146" y="100715"/>
                  </a:lnTo>
                  <a:lnTo>
                    <a:pt x="102674" y="100715"/>
                  </a:lnTo>
                  <a:lnTo>
                    <a:pt x="103050" y="100877"/>
                  </a:lnTo>
                  <a:lnTo>
                    <a:pt x="103653" y="100958"/>
                  </a:lnTo>
                  <a:lnTo>
                    <a:pt x="103728" y="101120"/>
                  </a:lnTo>
                  <a:lnTo>
                    <a:pt x="103879" y="101282"/>
                  </a:lnTo>
                  <a:lnTo>
                    <a:pt x="104030" y="101444"/>
                  </a:lnTo>
                  <a:lnTo>
                    <a:pt x="104030" y="101607"/>
                  </a:lnTo>
                  <a:lnTo>
                    <a:pt x="103879" y="101688"/>
                  </a:lnTo>
                  <a:lnTo>
                    <a:pt x="103879" y="101850"/>
                  </a:lnTo>
                  <a:lnTo>
                    <a:pt x="103728" y="102012"/>
                  </a:lnTo>
                  <a:lnTo>
                    <a:pt x="103728" y="102336"/>
                  </a:lnTo>
                  <a:lnTo>
                    <a:pt x="103653" y="102417"/>
                  </a:lnTo>
                  <a:lnTo>
                    <a:pt x="103653" y="102579"/>
                  </a:lnTo>
                  <a:lnTo>
                    <a:pt x="104180" y="103065"/>
                  </a:lnTo>
                  <a:lnTo>
                    <a:pt x="104708" y="103632"/>
                  </a:lnTo>
                  <a:lnTo>
                    <a:pt x="105386" y="104037"/>
                  </a:lnTo>
                  <a:lnTo>
                    <a:pt x="106064" y="104523"/>
                  </a:lnTo>
                  <a:lnTo>
                    <a:pt x="106591" y="104767"/>
                  </a:lnTo>
                  <a:lnTo>
                    <a:pt x="107269" y="105091"/>
                  </a:lnTo>
                  <a:lnTo>
                    <a:pt x="107947" y="105334"/>
                  </a:lnTo>
                  <a:lnTo>
                    <a:pt x="108775" y="105658"/>
                  </a:lnTo>
                  <a:lnTo>
                    <a:pt x="109453" y="105820"/>
                  </a:lnTo>
                  <a:lnTo>
                    <a:pt x="110282" y="105901"/>
                  </a:lnTo>
                  <a:lnTo>
                    <a:pt x="110282" y="106630"/>
                  </a:lnTo>
                  <a:lnTo>
                    <a:pt x="110508" y="107116"/>
                  </a:lnTo>
                  <a:lnTo>
                    <a:pt x="110809" y="107359"/>
                  </a:lnTo>
                  <a:lnTo>
                    <a:pt x="111186" y="107521"/>
                  </a:lnTo>
                  <a:lnTo>
                    <a:pt x="111713" y="107683"/>
                  </a:lnTo>
                  <a:lnTo>
                    <a:pt x="112241" y="107683"/>
                  </a:lnTo>
                  <a:lnTo>
                    <a:pt x="112843" y="107683"/>
                  </a:lnTo>
                  <a:lnTo>
                    <a:pt x="113370" y="107683"/>
                  </a:lnTo>
                  <a:lnTo>
                    <a:pt x="113898" y="107846"/>
                  </a:lnTo>
                  <a:lnTo>
                    <a:pt x="114199" y="108089"/>
                  </a:lnTo>
                  <a:lnTo>
                    <a:pt x="114425" y="108818"/>
                  </a:lnTo>
                  <a:lnTo>
                    <a:pt x="114802" y="109466"/>
                  </a:lnTo>
                  <a:lnTo>
                    <a:pt x="115404" y="109709"/>
                  </a:lnTo>
                  <a:lnTo>
                    <a:pt x="115932" y="109871"/>
                  </a:lnTo>
                  <a:lnTo>
                    <a:pt x="116610" y="110033"/>
                  </a:lnTo>
                  <a:lnTo>
                    <a:pt x="117288" y="110033"/>
                  </a:lnTo>
                  <a:lnTo>
                    <a:pt x="117966" y="110033"/>
                  </a:lnTo>
                  <a:lnTo>
                    <a:pt x="118493" y="110033"/>
                  </a:lnTo>
                  <a:lnTo>
                    <a:pt x="119171" y="110276"/>
                  </a:lnTo>
                  <a:lnTo>
                    <a:pt x="119698" y="110762"/>
                  </a:lnTo>
                  <a:lnTo>
                    <a:pt x="119322" y="109466"/>
                  </a:lnTo>
                  <a:lnTo>
                    <a:pt x="119020" y="109466"/>
                  </a:lnTo>
                  <a:lnTo>
                    <a:pt x="118719" y="109547"/>
                  </a:lnTo>
                  <a:lnTo>
                    <a:pt x="118342" y="109547"/>
                  </a:lnTo>
                  <a:lnTo>
                    <a:pt x="118116" y="109547"/>
                  </a:lnTo>
                  <a:lnTo>
                    <a:pt x="117815" y="109547"/>
                  </a:lnTo>
                  <a:lnTo>
                    <a:pt x="117514" y="109547"/>
                  </a:lnTo>
                  <a:lnTo>
                    <a:pt x="117288" y="109547"/>
                  </a:lnTo>
                  <a:lnTo>
                    <a:pt x="116836" y="109547"/>
                  </a:lnTo>
                  <a:lnTo>
                    <a:pt x="116610" y="109547"/>
                  </a:lnTo>
                  <a:lnTo>
                    <a:pt x="116308" y="109547"/>
                  </a:lnTo>
                  <a:lnTo>
                    <a:pt x="116082" y="109466"/>
                  </a:lnTo>
                  <a:lnTo>
                    <a:pt x="115781" y="109142"/>
                  </a:lnTo>
                  <a:lnTo>
                    <a:pt x="115630" y="108980"/>
                  </a:lnTo>
                  <a:lnTo>
                    <a:pt x="115404" y="108737"/>
                  </a:lnTo>
                  <a:lnTo>
                    <a:pt x="115254" y="108413"/>
                  </a:lnTo>
                  <a:lnTo>
                    <a:pt x="115103" y="108089"/>
                  </a:lnTo>
                  <a:lnTo>
                    <a:pt x="114952" y="107846"/>
                  </a:lnTo>
                  <a:lnTo>
                    <a:pt x="114802" y="107521"/>
                  </a:lnTo>
                  <a:lnTo>
                    <a:pt x="114726" y="107278"/>
                  </a:lnTo>
                  <a:lnTo>
                    <a:pt x="114576" y="106954"/>
                  </a:lnTo>
                  <a:lnTo>
                    <a:pt x="113370" y="107278"/>
                  </a:lnTo>
                  <a:lnTo>
                    <a:pt x="112542" y="107359"/>
                  </a:lnTo>
                  <a:lnTo>
                    <a:pt x="112015" y="107278"/>
                  </a:lnTo>
                  <a:lnTo>
                    <a:pt x="111563" y="106792"/>
                  </a:lnTo>
                  <a:lnTo>
                    <a:pt x="111337" y="106387"/>
                  </a:lnTo>
                  <a:lnTo>
                    <a:pt x="111035" y="105901"/>
                  </a:lnTo>
                  <a:lnTo>
                    <a:pt x="110885" y="105334"/>
                  </a:lnTo>
                  <a:lnTo>
                    <a:pt x="110508" y="104929"/>
                  </a:lnTo>
                  <a:lnTo>
                    <a:pt x="110131" y="104767"/>
                  </a:lnTo>
                  <a:lnTo>
                    <a:pt x="109604" y="104767"/>
                  </a:lnTo>
                  <a:lnTo>
                    <a:pt x="108625" y="105091"/>
                  </a:lnTo>
                  <a:lnTo>
                    <a:pt x="108625" y="104199"/>
                  </a:lnTo>
                  <a:lnTo>
                    <a:pt x="108474" y="103794"/>
                  </a:lnTo>
                  <a:lnTo>
                    <a:pt x="108248" y="103470"/>
                  </a:lnTo>
                  <a:lnTo>
                    <a:pt x="107645" y="103308"/>
                  </a:lnTo>
                  <a:lnTo>
                    <a:pt x="107269" y="103308"/>
                  </a:lnTo>
                  <a:lnTo>
                    <a:pt x="106591" y="103308"/>
                  </a:lnTo>
                  <a:lnTo>
                    <a:pt x="106064" y="103308"/>
                  </a:lnTo>
                  <a:lnTo>
                    <a:pt x="105536" y="103308"/>
                  </a:lnTo>
                  <a:lnTo>
                    <a:pt x="105084" y="103146"/>
                  </a:lnTo>
                  <a:lnTo>
                    <a:pt x="104708" y="102741"/>
                  </a:lnTo>
                  <a:lnTo>
                    <a:pt x="105762" y="101282"/>
                  </a:lnTo>
                  <a:lnTo>
                    <a:pt x="105235" y="100958"/>
                  </a:lnTo>
                  <a:lnTo>
                    <a:pt x="104858" y="100877"/>
                  </a:lnTo>
                  <a:lnTo>
                    <a:pt x="104406" y="100715"/>
                  </a:lnTo>
                  <a:lnTo>
                    <a:pt x="104030" y="100553"/>
                  </a:lnTo>
                  <a:lnTo>
                    <a:pt x="103502" y="100391"/>
                  </a:lnTo>
                  <a:lnTo>
                    <a:pt x="103050" y="100391"/>
                  </a:lnTo>
                  <a:lnTo>
                    <a:pt x="102674" y="100229"/>
                  </a:lnTo>
                  <a:lnTo>
                    <a:pt x="102297" y="100148"/>
                  </a:lnTo>
                  <a:lnTo>
                    <a:pt x="101770" y="100148"/>
                  </a:lnTo>
                  <a:lnTo>
                    <a:pt x="101318" y="99986"/>
                  </a:lnTo>
                  <a:lnTo>
                    <a:pt x="103050" y="97960"/>
                  </a:lnTo>
                  <a:lnTo>
                    <a:pt x="102975" y="98933"/>
                  </a:lnTo>
                  <a:lnTo>
                    <a:pt x="103050" y="98933"/>
                  </a:lnTo>
                  <a:lnTo>
                    <a:pt x="103201" y="98933"/>
                  </a:lnTo>
                  <a:lnTo>
                    <a:pt x="103352" y="98933"/>
                  </a:lnTo>
                  <a:lnTo>
                    <a:pt x="103502" y="98852"/>
                  </a:lnTo>
                  <a:lnTo>
                    <a:pt x="103653" y="98852"/>
                  </a:lnTo>
                  <a:lnTo>
                    <a:pt x="103728" y="98852"/>
                  </a:lnTo>
                  <a:lnTo>
                    <a:pt x="104030" y="98852"/>
                  </a:lnTo>
                  <a:lnTo>
                    <a:pt x="104180" y="98852"/>
                  </a:lnTo>
                  <a:lnTo>
                    <a:pt x="104331" y="98933"/>
                  </a:lnTo>
                  <a:lnTo>
                    <a:pt x="104406" y="98933"/>
                  </a:lnTo>
                  <a:lnTo>
                    <a:pt x="104406" y="99095"/>
                  </a:lnTo>
                  <a:lnTo>
                    <a:pt x="104406" y="99095"/>
                  </a:lnTo>
                  <a:lnTo>
                    <a:pt x="104406" y="99257"/>
                  </a:lnTo>
                  <a:lnTo>
                    <a:pt x="104406" y="99257"/>
                  </a:lnTo>
                  <a:lnTo>
                    <a:pt x="104406" y="99419"/>
                  </a:lnTo>
                  <a:lnTo>
                    <a:pt x="104406" y="99419"/>
                  </a:lnTo>
                  <a:lnTo>
                    <a:pt x="104331" y="99419"/>
                  </a:lnTo>
                  <a:lnTo>
                    <a:pt x="104331" y="99581"/>
                  </a:lnTo>
                  <a:lnTo>
                    <a:pt x="104331" y="99581"/>
                  </a:lnTo>
                  <a:lnTo>
                    <a:pt x="104331" y="99581"/>
                  </a:lnTo>
                  <a:lnTo>
                    <a:pt x="105762" y="99581"/>
                  </a:lnTo>
                  <a:lnTo>
                    <a:pt x="105687" y="99662"/>
                  </a:lnTo>
                  <a:lnTo>
                    <a:pt x="105687" y="99662"/>
                  </a:lnTo>
                  <a:lnTo>
                    <a:pt x="105687" y="99662"/>
                  </a:lnTo>
                  <a:lnTo>
                    <a:pt x="105687" y="99824"/>
                  </a:lnTo>
                  <a:lnTo>
                    <a:pt x="105536" y="99824"/>
                  </a:lnTo>
                  <a:lnTo>
                    <a:pt x="105536" y="99986"/>
                  </a:lnTo>
                  <a:lnTo>
                    <a:pt x="105536" y="99986"/>
                  </a:lnTo>
                  <a:lnTo>
                    <a:pt x="105536" y="99986"/>
                  </a:lnTo>
                  <a:lnTo>
                    <a:pt x="105536" y="100148"/>
                  </a:lnTo>
                  <a:lnTo>
                    <a:pt x="105687" y="100148"/>
                  </a:lnTo>
                  <a:lnTo>
                    <a:pt x="108248" y="99986"/>
                  </a:lnTo>
                  <a:lnTo>
                    <a:pt x="107645" y="100958"/>
                  </a:lnTo>
                  <a:lnTo>
                    <a:pt x="107796" y="101120"/>
                  </a:lnTo>
                  <a:lnTo>
                    <a:pt x="107947" y="101282"/>
                  </a:lnTo>
                  <a:lnTo>
                    <a:pt x="108248" y="101444"/>
                  </a:lnTo>
                  <a:lnTo>
                    <a:pt x="108474" y="101444"/>
                  </a:lnTo>
                  <a:lnTo>
                    <a:pt x="108625" y="101607"/>
                  </a:lnTo>
                  <a:lnTo>
                    <a:pt x="108926" y="101607"/>
                  </a:lnTo>
                  <a:lnTo>
                    <a:pt x="109152" y="101607"/>
                  </a:lnTo>
                  <a:lnTo>
                    <a:pt x="109453" y="101607"/>
                  </a:lnTo>
                  <a:lnTo>
                    <a:pt x="109679" y="101607"/>
                  </a:lnTo>
                  <a:lnTo>
                    <a:pt x="109830" y="101688"/>
                  </a:lnTo>
                  <a:lnTo>
                    <a:pt x="109604" y="102417"/>
                  </a:lnTo>
                  <a:lnTo>
                    <a:pt x="109604" y="102903"/>
                  </a:lnTo>
                  <a:lnTo>
                    <a:pt x="109679" y="103146"/>
                  </a:lnTo>
                  <a:lnTo>
                    <a:pt x="109981" y="103146"/>
                  </a:lnTo>
                  <a:lnTo>
                    <a:pt x="110357" y="103146"/>
                  </a:lnTo>
                  <a:lnTo>
                    <a:pt x="110885" y="103146"/>
                  </a:lnTo>
                  <a:lnTo>
                    <a:pt x="111487" y="103146"/>
                  </a:lnTo>
                  <a:lnTo>
                    <a:pt x="112015" y="103308"/>
                  </a:lnTo>
                  <a:lnTo>
                    <a:pt x="112391" y="103470"/>
                  </a:lnTo>
                  <a:lnTo>
                    <a:pt x="112693" y="103875"/>
                  </a:lnTo>
                  <a:lnTo>
                    <a:pt x="111337" y="104604"/>
                  </a:lnTo>
                  <a:lnTo>
                    <a:pt x="111563" y="104929"/>
                  </a:lnTo>
                  <a:lnTo>
                    <a:pt x="111864" y="105091"/>
                  </a:lnTo>
                  <a:lnTo>
                    <a:pt x="112165" y="105091"/>
                  </a:lnTo>
                  <a:lnTo>
                    <a:pt x="112391" y="105091"/>
                  </a:lnTo>
                  <a:lnTo>
                    <a:pt x="112693" y="105091"/>
                  </a:lnTo>
                  <a:lnTo>
                    <a:pt x="112919" y="105091"/>
                  </a:lnTo>
                  <a:lnTo>
                    <a:pt x="113220" y="104929"/>
                  </a:lnTo>
                  <a:lnTo>
                    <a:pt x="113521" y="104929"/>
                  </a:lnTo>
                  <a:lnTo>
                    <a:pt x="113747" y="104929"/>
                  </a:lnTo>
                  <a:lnTo>
                    <a:pt x="114048" y="105091"/>
                  </a:lnTo>
                  <a:lnTo>
                    <a:pt x="114274" y="105334"/>
                  </a:lnTo>
                  <a:lnTo>
                    <a:pt x="114576" y="105658"/>
                  </a:lnTo>
                  <a:lnTo>
                    <a:pt x="114952" y="105820"/>
                  </a:lnTo>
                  <a:lnTo>
                    <a:pt x="115254" y="105820"/>
                  </a:lnTo>
                  <a:lnTo>
                    <a:pt x="115480" y="105901"/>
                  </a:lnTo>
                  <a:lnTo>
                    <a:pt x="115781" y="106063"/>
                  </a:lnTo>
                  <a:lnTo>
                    <a:pt x="116082" y="106225"/>
                  </a:lnTo>
                  <a:lnTo>
                    <a:pt x="116308" y="106549"/>
                  </a:lnTo>
                  <a:lnTo>
                    <a:pt x="116459" y="106792"/>
                  </a:lnTo>
                  <a:lnTo>
                    <a:pt x="116610" y="107359"/>
                  </a:lnTo>
                  <a:lnTo>
                    <a:pt x="116986" y="107359"/>
                  </a:lnTo>
                  <a:lnTo>
                    <a:pt x="117438" y="107278"/>
                  </a:lnTo>
                  <a:lnTo>
                    <a:pt x="117664" y="107278"/>
                  </a:lnTo>
                  <a:lnTo>
                    <a:pt x="118116" y="107278"/>
                  </a:lnTo>
                  <a:lnTo>
                    <a:pt x="118342" y="107116"/>
                  </a:lnTo>
                  <a:lnTo>
                    <a:pt x="118644" y="106954"/>
                  </a:lnTo>
                  <a:lnTo>
                    <a:pt x="119020" y="106954"/>
                  </a:lnTo>
                  <a:lnTo>
                    <a:pt x="119322" y="106792"/>
                  </a:lnTo>
                  <a:lnTo>
                    <a:pt x="119698" y="106792"/>
                  </a:lnTo>
                  <a:lnTo>
                    <a:pt x="120000" y="106630"/>
                  </a:lnTo>
                  <a:lnTo>
                    <a:pt x="120000" y="106387"/>
                  </a:lnTo>
                  <a:lnTo>
                    <a:pt x="120000" y="106063"/>
                  </a:lnTo>
                  <a:lnTo>
                    <a:pt x="119849" y="106063"/>
                  </a:lnTo>
                  <a:lnTo>
                    <a:pt x="119698" y="105901"/>
                  </a:lnTo>
                  <a:lnTo>
                    <a:pt x="119397" y="105901"/>
                  </a:lnTo>
                  <a:lnTo>
                    <a:pt x="119322" y="105901"/>
                  </a:lnTo>
                  <a:lnTo>
                    <a:pt x="119020" y="105901"/>
                  </a:lnTo>
                  <a:lnTo>
                    <a:pt x="118870" y="105901"/>
                  </a:lnTo>
                  <a:lnTo>
                    <a:pt x="118719" y="105820"/>
                  </a:lnTo>
                  <a:lnTo>
                    <a:pt x="118644" y="105496"/>
                  </a:lnTo>
                  <a:lnTo>
                    <a:pt x="118644" y="105496"/>
                  </a:lnTo>
                  <a:lnTo>
                    <a:pt x="118719" y="105334"/>
                  </a:lnTo>
                  <a:lnTo>
                    <a:pt x="118719" y="105172"/>
                  </a:lnTo>
                  <a:lnTo>
                    <a:pt x="118719" y="105172"/>
                  </a:lnTo>
                  <a:lnTo>
                    <a:pt x="118870" y="105091"/>
                  </a:lnTo>
                  <a:lnTo>
                    <a:pt x="118870" y="105091"/>
                  </a:lnTo>
                  <a:lnTo>
                    <a:pt x="119020" y="104929"/>
                  </a:lnTo>
                  <a:lnTo>
                    <a:pt x="119020" y="104929"/>
                  </a:lnTo>
                  <a:lnTo>
                    <a:pt x="119171" y="104929"/>
                  </a:lnTo>
                  <a:lnTo>
                    <a:pt x="119322" y="104929"/>
                  </a:lnTo>
                  <a:lnTo>
                    <a:pt x="119171" y="104199"/>
                  </a:lnTo>
                  <a:lnTo>
                    <a:pt x="116082" y="104199"/>
                  </a:lnTo>
                  <a:lnTo>
                    <a:pt x="116308" y="103875"/>
                  </a:lnTo>
                  <a:lnTo>
                    <a:pt x="116760" y="103794"/>
                  </a:lnTo>
                  <a:lnTo>
                    <a:pt x="116986" y="103470"/>
                  </a:lnTo>
                  <a:lnTo>
                    <a:pt x="117438" y="103146"/>
                  </a:lnTo>
                  <a:lnTo>
                    <a:pt x="117815" y="102903"/>
                  </a:lnTo>
                  <a:lnTo>
                    <a:pt x="118116" y="102579"/>
                  </a:lnTo>
                  <a:lnTo>
                    <a:pt x="118342" y="102336"/>
                  </a:lnTo>
                  <a:lnTo>
                    <a:pt x="118644" y="101850"/>
                  </a:lnTo>
                  <a:lnTo>
                    <a:pt x="118870" y="101607"/>
                  </a:lnTo>
                  <a:lnTo>
                    <a:pt x="119020" y="101120"/>
                  </a:lnTo>
                  <a:lnTo>
                    <a:pt x="118644" y="101282"/>
                  </a:lnTo>
                  <a:lnTo>
                    <a:pt x="118192" y="101444"/>
                  </a:lnTo>
                  <a:lnTo>
                    <a:pt x="117966" y="101607"/>
                  </a:lnTo>
                  <a:lnTo>
                    <a:pt x="117514" y="101850"/>
                  </a:lnTo>
                  <a:lnTo>
                    <a:pt x="117137" y="102012"/>
                  </a:lnTo>
                  <a:lnTo>
                    <a:pt x="116836" y="102174"/>
                  </a:lnTo>
                  <a:lnTo>
                    <a:pt x="116459" y="102336"/>
                  </a:lnTo>
                  <a:lnTo>
                    <a:pt x="116158" y="102336"/>
                  </a:lnTo>
                  <a:lnTo>
                    <a:pt x="115781" y="102336"/>
                  </a:lnTo>
                  <a:lnTo>
                    <a:pt x="115404" y="102174"/>
                  </a:lnTo>
                  <a:lnTo>
                    <a:pt x="117815" y="98933"/>
                  </a:lnTo>
                  <a:lnTo>
                    <a:pt x="117664" y="98933"/>
                  </a:lnTo>
                  <a:lnTo>
                    <a:pt x="117514" y="98933"/>
                  </a:lnTo>
                  <a:lnTo>
                    <a:pt x="117438" y="98933"/>
                  </a:lnTo>
                  <a:lnTo>
                    <a:pt x="117438" y="99095"/>
                  </a:lnTo>
                  <a:lnTo>
                    <a:pt x="117288" y="99095"/>
                  </a:lnTo>
                  <a:lnTo>
                    <a:pt x="117288" y="99257"/>
                  </a:lnTo>
                  <a:lnTo>
                    <a:pt x="117137" y="99257"/>
                  </a:lnTo>
                  <a:lnTo>
                    <a:pt x="116986" y="99257"/>
                  </a:lnTo>
                  <a:lnTo>
                    <a:pt x="116986" y="99419"/>
                  </a:lnTo>
                  <a:lnTo>
                    <a:pt x="116836" y="99419"/>
                  </a:lnTo>
                  <a:lnTo>
                    <a:pt x="116760" y="99824"/>
                  </a:lnTo>
                  <a:lnTo>
                    <a:pt x="116610" y="100148"/>
                  </a:lnTo>
                  <a:lnTo>
                    <a:pt x="116308" y="100229"/>
                  </a:lnTo>
                  <a:lnTo>
                    <a:pt x="115932" y="100229"/>
                  </a:lnTo>
                  <a:lnTo>
                    <a:pt x="115630" y="100148"/>
                  </a:lnTo>
                  <a:lnTo>
                    <a:pt x="115254" y="100148"/>
                  </a:lnTo>
                  <a:lnTo>
                    <a:pt x="114802" y="99986"/>
                  </a:lnTo>
                  <a:lnTo>
                    <a:pt x="114425" y="99824"/>
                  </a:lnTo>
                  <a:lnTo>
                    <a:pt x="114199" y="99662"/>
                  </a:lnTo>
                  <a:lnTo>
                    <a:pt x="113898" y="99824"/>
                  </a:lnTo>
                  <a:lnTo>
                    <a:pt x="113069" y="100715"/>
                  </a:lnTo>
                  <a:lnTo>
                    <a:pt x="112542" y="100958"/>
                  </a:lnTo>
                  <a:lnTo>
                    <a:pt x="112015" y="100958"/>
                  </a:lnTo>
                  <a:lnTo>
                    <a:pt x="111487" y="100553"/>
                  </a:lnTo>
                  <a:lnTo>
                    <a:pt x="111035" y="99986"/>
                  </a:lnTo>
                  <a:lnTo>
                    <a:pt x="110659" y="99419"/>
                  </a:lnTo>
                  <a:lnTo>
                    <a:pt x="110282" y="98852"/>
                  </a:lnTo>
                  <a:lnTo>
                    <a:pt x="109679" y="98365"/>
                  </a:lnTo>
                  <a:lnTo>
                    <a:pt x="109001" y="98365"/>
                  </a:lnTo>
                  <a:lnTo>
                    <a:pt x="108323" y="98690"/>
                  </a:lnTo>
                  <a:lnTo>
                    <a:pt x="108323" y="98122"/>
                  </a:lnTo>
                  <a:lnTo>
                    <a:pt x="108097" y="97798"/>
                  </a:lnTo>
                  <a:lnTo>
                    <a:pt x="107796" y="97798"/>
                  </a:lnTo>
                  <a:lnTo>
                    <a:pt x="107419" y="97798"/>
                  </a:lnTo>
                  <a:lnTo>
                    <a:pt x="106892" y="97798"/>
                  </a:lnTo>
                  <a:lnTo>
                    <a:pt x="106440" y="97798"/>
                  </a:lnTo>
                  <a:lnTo>
                    <a:pt x="105913" y="97798"/>
                  </a:lnTo>
                  <a:lnTo>
                    <a:pt x="105687" y="97474"/>
                  </a:lnTo>
                  <a:lnTo>
                    <a:pt x="105386" y="97231"/>
                  </a:lnTo>
                  <a:lnTo>
                    <a:pt x="105386" y="96502"/>
                  </a:lnTo>
                  <a:lnTo>
                    <a:pt x="105084" y="96664"/>
                  </a:lnTo>
                  <a:lnTo>
                    <a:pt x="104858" y="96907"/>
                  </a:lnTo>
                  <a:lnTo>
                    <a:pt x="104708" y="97069"/>
                  </a:lnTo>
                  <a:lnTo>
                    <a:pt x="104406" y="97231"/>
                  </a:lnTo>
                  <a:lnTo>
                    <a:pt x="104180" y="97393"/>
                  </a:lnTo>
                  <a:lnTo>
                    <a:pt x="103728" y="97474"/>
                  </a:lnTo>
                  <a:lnTo>
                    <a:pt x="103502" y="97474"/>
                  </a:lnTo>
                  <a:lnTo>
                    <a:pt x="103201" y="97636"/>
                  </a:lnTo>
                  <a:lnTo>
                    <a:pt x="103050" y="97636"/>
                  </a:lnTo>
                  <a:lnTo>
                    <a:pt x="102824" y="97636"/>
                  </a:lnTo>
                  <a:lnTo>
                    <a:pt x="102975" y="97231"/>
                  </a:lnTo>
                  <a:lnTo>
                    <a:pt x="103050" y="96664"/>
                  </a:lnTo>
                  <a:lnTo>
                    <a:pt x="103201" y="96178"/>
                  </a:lnTo>
                  <a:lnTo>
                    <a:pt x="103352" y="95773"/>
                  </a:lnTo>
                  <a:lnTo>
                    <a:pt x="103352" y="95205"/>
                  </a:lnTo>
                  <a:lnTo>
                    <a:pt x="103502" y="94719"/>
                  </a:lnTo>
                  <a:lnTo>
                    <a:pt x="103653" y="94314"/>
                  </a:lnTo>
                  <a:lnTo>
                    <a:pt x="103728" y="93909"/>
                  </a:lnTo>
                  <a:lnTo>
                    <a:pt x="104030" y="93423"/>
                  </a:lnTo>
                  <a:lnTo>
                    <a:pt x="104180" y="93018"/>
                  </a:lnTo>
                  <a:lnTo>
                    <a:pt x="103201" y="92126"/>
                  </a:lnTo>
                  <a:lnTo>
                    <a:pt x="102297" y="91235"/>
                  </a:lnTo>
                  <a:lnTo>
                    <a:pt x="101167" y="90506"/>
                  </a:lnTo>
                  <a:lnTo>
                    <a:pt x="100112" y="89777"/>
                  </a:lnTo>
                  <a:lnTo>
                    <a:pt x="99058" y="89047"/>
                  </a:lnTo>
                  <a:lnTo>
                    <a:pt x="97777" y="88480"/>
                  </a:lnTo>
                  <a:lnTo>
                    <a:pt x="96572" y="87913"/>
                  </a:lnTo>
                  <a:lnTo>
                    <a:pt x="95367" y="87346"/>
                  </a:lnTo>
                  <a:lnTo>
                    <a:pt x="94161" y="86860"/>
                  </a:lnTo>
                  <a:lnTo>
                    <a:pt x="92956" y="86617"/>
                  </a:lnTo>
                  <a:lnTo>
                    <a:pt x="92956" y="86617"/>
                  </a:lnTo>
                  <a:lnTo>
                    <a:pt x="92956" y="86455"/>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0" name="Google Shape;320;p38"/>
            <p:cNvSpPr/>
            <p:nvPr/>
          </p:nvSpPr>
          <p:spPr>
            <a:xfrm>
              <a:off x="5184" y="3635"/>
              <a:ext cx="251" cy="49"/>
            </a:xfrm>
            <a:custGeom>
              <a:rect b="b" l="l" r="r" t="t"/>
              <a:pathLst>
                <a:path extrusionOk="0" h="120000" w="120000">
                  <a:moveTo>
                    <a:pt x="23904" y="66122"/>
                  </a:moveTo>
                  <a:lnTo>
                    <a:pt x="27250" y="58775"/>
                  </a:lnTo>
                  <a:lnTo>
                    <a:pt x="30119" y="53877"/>
                  </a:lnTo>
                  <a:lnTo>
                    <a:pt x="31553" y="53877"/>
                  </a:lnTo>
                  <a:lnTo>
                    <a:pt x="34422" y="58775"/>
                  </a:lnTo>
                  <a:lnTo>
                    <a:pt x="36812" y="66122"/>
                  </a:lnTo>
                  <a:lnTo>
                    <a:pt x="38725" y="75918"/>
                  </a:lnTo>
                  <a:lnTo>
                    <a:pt x="41115" y="83265"/>
                  </a:lnTo>
                  <a:lnTo>
                    <a:pt x="43505" y="93061"/>
                  </a:lnTo>
                  <a:lnTo>
                    <a:pt x="46852" y="93061"/>
                  </a:lnTo>
                  <a:lnTo>
                    <a:pt x="50677" y="93061"/>
                  </a:lnTo>
                  <a:lnTo>
                    <a:pt x="50677" y="80816"/>
                  </a:lnTo>
                  <a:lnTo>
                    <a:pt x="51155" y="71020"/>
                  </a:lnTo>
                  <a:lnTo>
                    <a:pt x="52111" y="61224"/>
                  </a:lnTo>
                  <a:lnTo>
                    <a:pt x="54023" y="58775"/>
                  </a:lnTo>
                  <a:lnTo>
                    <a:pt x="56414" y="53877"/>
                  </a:lnTo>
                  <a:lnTo>
                    <a:pt x="58326" y="48979"/>
                  </a:lnTo>
                  <a:lnTo>
                    <a:pt x="60717" y="44081"/>
                  </a:lnTo>
                  <a:lnTo>
                    <a:pt x="63585" y="44081"/>
                  </a:lnTo>
                  <a:lnTo>
                    <a:pt x="65019" y="36734"/>
                  </a:lnTo>
                  <a:lnTo>
                    <a:pt x="67410" y="31836"/>
                  </a:lnTo>
                  <a:lnTo>
                    <a:pt x="72669" y="44081"/>
                  </a:lnTo>
                  <a:lnTo>
                    <a:pt x="78884" y="58775"/>
                  </a:lnTo>
                  <a:lnTo>
                    <a:pt x="84143" y="71020"/>
                  </a:lnTo>
                  <a:lnTo>
                    <a:pt x="89880" y="83265"/>
                  </a:lnTo>
                  <a:lnTo>
                    <a:pt x="95139" y="97959"/>
                  </a:lnTo>
                  <a:lnTo>
                    <a:pt x="100876" y="105306"/>
                  </a:lnTo>
                  <a:lnTo>
                    <a:pt x="106135" y="115102"/>
                  </a:lnTo>
                  <a:lnTo>
                    <a:pt x="111394" y="119999"/>
                  </a:lnTo>
                  <a:lnTo>
                    <a:pt x="115697" y="115102"/>
                  </a:lnTo>
                  <a:lnTo>
                    <a:pt x="120000" y="110204"/>
                  </a:lnTo>
                  <a:lnTo>
                    <a:pt x="111394" y="80816"/>
                  </a:lnTo>
                  <a:lnTo>
                    <a:pt x="106135" y="83265"/>
                  </a:lnTo>
                  <a:lnTo>
                    <a:pt x="101832" y="80816"/>
                  </a:lnTo>
                  <a:lnTo>
                    <a:pt x="97529" y="75918"/>
                  </a:lnTo>
                  <a:lnTo>
                    <a:pt x="93227" y="66122"/>
                  </a:lnTo>
                  <a:lnTo>
                    <a:pt x="89880" y="53877"/>
                  </a:lnTo>
                  <a:lnTo>
                    <a:pt x="85577" y="44081"/>
                  </a:lnTo>
                  <a:lnTo>
                    <a:pt x="82231" y="31836"/>
                  </a:lnTo>
                  <a:lnTo>
                    <a:pt x="77928" y="22040"/>
                  </a:lnTo>
                  <a:lnTo>
                    <a:pt x="73625" y="14693"/>
                  </a:lnTo>
                  <a:lnTo>
                    <a:pt x="68366" y="14693"/>
                  </a:lnTo>
                  <a:lnTo>
                    <a:pt x="63585" y="22040"/>
                  </a:lnTo>
                  <a:lnTo>
                    <a:pt x="58326" y="26938"/>
                  </a:lnTo>
                  <a:lnTo>
                    <a:pt x="54023" y="31836"/>
                  </a:lnTo>
                  <a:lnTo>
                    <a:pt x="48764" y="36734"/>
                  </a:lnTo>
                  <a:lnTo>
                    <a:pt x="43505" y="36734"/>
                  </a:lnTo>
                  <a:lnTo>
                    <a:pt x="38725" y="36734"/>
                  </a:lnTo>
                  <a:lnTo>
                    <a:pt x="33466" y="36734"/>
                  </a:lnTo>
                  <a:lnTo>
                    <a:pt x="28207" y="36734"/>
                  </a:lnTo>
                  <a:lnTo>
                    <a:pt x="22948" y="39183"/>
                  </a:lnTo>
                  <a:lnTo>
                    <a:pt x="17689" y="48979"/>
                  </a:lnTo>
                  <a:lnTo>
                    <a:pt x="16254" y="39183"/>
                  </a:lnTo>
                  <a:lnTo>
                    <a:pt x="15298" y="36734"/>
                  </a:lnTo>
                  <a:lnTo>
                    <a:pt x="13386" y="26938"/>
                  </a:lnTo>
                  <a:lnTo>
                    <a:pt x="11952" y="17142"/>
                  </a:lnTo>
                  <a:lnTo>
                    <a:pt x="10039" y="14693"/>
                  </a:lnTo>
                  <a:lnTo>
                    <a:pt x="8605" y="4897"/>
                  </a:lnTo>
                  <a:lnTo>
                    <a:pt x="6693" y="0"/>
                  </a:lnTo>
                  <a:lnTo>
                    <a:pt x="5258" y="0"/>
                  </a:lnTo>
                  <a:lnTo>
                    <a:pt x="2390" y="0"/>
                  </a:lnTo>
                  <a:lnTo>
                    <a:pt x="956" y="4897"/>
                  </a:lnTo>
                  <a:lnTo>
                    <a:pt x="956" y="9795"/>
                  </a:lnTo>
                  <a:lnTo>
                    <a:pt x="956" y="9795"/>
                  </a:lnTo>
                  <a:lnTo>
                    <a:pt x="956" y="14693"/>
                  </a:lnTo>
                  <a:lnTo>
                    <a:pt x="956" y="14693"/>
                  </a:lnTo>
                  <a:lnTo>
                    <a:pt x="956" y="17142"/>
                  </a:lnTo>
                  <a:lnTo>
                    <a:pt x="956" y="22040"/>
                  </a:lnTo>
                  <a:lnTo>
                    <a:pt x="956" y="22040"/>
                  </a:lnTo>
                  <a:lnTo>
                    <a:pt x="956" y="26938"/>
                  </a:lnTo>
                  <a:lnTo>
                    <a:pt x="956" y="26938"/>
                  </a:lnTo>
                  <a:lnTo>
                    <a:pt x="0" y="31836"/>
                  </a:lnTo>
                  <a:lnTo>
                    <a:pt x="3346" y="26938"/>
                  </a:lnTo>
                  <a:lnTo>
                    <a:pt x="5737" y="26938"/>
                  </a:lnTo>
                  <a:lnTo>
                    <a:pt x="8605" y="36734"/>
                  </a:lnTo>
                  <a:lnTo>
                    <a:pt x="10039" y="44081"/>
                  </a:lnTo>
                  <a:lnTo>
                    <a:pt x="11952" y="53877"/>
                  </a:lnTo>
                  <a:lnTo>
                    <a:pt x="13386" y="61224"/>
                  </a:lnTo>
                  <a:lnTo>
                    <a:pt x="16254" y="71020"/>
                  </a:lnTo>
                  <a:lnTo>
                    <a:pt x="17689" y="75918"/>
                  </a:lnTo>
                  <a:lnTo>
                    <a:pt x="21513" y="75918"/>
                  </a:lnTo>
                  <a:lnTo>
                    <a:pt x="24860" y="71020"/>
                  </a:lnTo>
                  <a:lnTo>
                    <a:pt x="24860" y="71020"/>
                  </a:lnTo>
                  <a:lnTo>
                    <a:pt x="23904" y="66122"/>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1" name="Google Shape;321;p38"/>
            <p:cNvSpPr/>
            <p:nvPr/>
          </p:nvSpPr>
          <p:spPr>
            <a:xfrm>
              <a:off x="4305" y="2530"/>
              <a:ext cx="120" cy="32"/>
            </a:xfrm>
            <a:custGeom>
              <a:rect b="b" l="l" r="r" t="t"/>
              <a:pathLst>
                <a:path extrusionOk="0" h="120000" w="120000">
                  <a:moveTo>
                    <a:pt x="120000" y="67500"/>
                  </a:moveTo>
                  <a:lnTo>
                    <a:pt x="115000" y="67500"/>
                  </a:lnTo>
                  <a:lnTo>
                    <a:pt x="108000" y="67500"/>
                  </a:lnTo>
                  <a:lnTo>
                    <a:pt x="99000" y="75000"/>
                  </a:lnTo>
                  <a:lnTo>
                    <a:pt x="90000" y="75000"/>
                  </a:lnTo>
                  <a:lnTo>
                    <a:pt x="81000" y="82500"/>
                  </a:lnTo>
                  <a:lnTo>
                    <a:pt x="73000" y="86250"/>
                  </a:lnTo>
                  <a:lnTo>
                    <a:pt x="65000" y="86250"/>
                  </a:lnTo>
                  <a:lnTo>
                    <a:pt x="59000" y="82500"/>
                  </a:lnTo>
                  <a:lnTo>
                    <a:pt x="52000" y="75000"/>
                  </a:lnTo>
                  <a:lnTo>
                    <a:pt x="48000" y="60000"/>
                  </a:lnTo>
                  <a:lnTo>
                    <a:pt x="2000" y="120000"/>
                  </a:lnTo>
                  <a:lnTo>
                    <a:pt x="0" y="93750"/>
                  </a:lnTo>
                  <a:lnTo>
                    <a:pt x="11000" y="82500"/>
                  </a:lnTo>
                  <a:lnTo>
                    <a:pt x="21000" y="67500"/>
                  </a:lnTo>
                  <a:lnTo>
                    <a:pt x="32000" y="60000"/>
                  </a:lnTo>
                  <a:lnTo>
                    <a:pt x="43000" y="52500"/>
                  </a:lnTo>
                  <a:lnTo>
                    <a:pt x="52000" y="48750"/>
                  </a:lnTo>
                  <a:lnTo>
                    <a:pt x="63000" y="48750"/>
                  </a:lnTo>
                  <a:lnTo>
                    <a:pt x="72000" y="48750"/>
                  </a:lnTo>
                  <a:lnTo>
                    <a:pt x="82000" y="48750"/>
                  </a:lnTo>
                  <a:lnTo>
                    <a:pt x="93000" y="52500"/>
                  </a:lnTo>
                  <a:lnTo>
                    <a:pt x="104000" y="52500"/>
                  </a:lnTo>
                  <a:lnTo>
                    <a:pt x="91000" y="0"/>
                  </a:lnTo>
                  <a:lnTo>
                    <a:pt x="120000" y="75000"/>
                  </a:lnTo>
                  <a:lnTo>
                    <a:pt x="120000" y="75000"/>
                  </a:lnTo>
                  <a:lnTo>
                    <a:pt x="120000" y="67500"/>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2" name="Google Shape;322;p38"/>
            <p:cNvSpPr/>
            <p:nvPr/>
          </p:nvSpPr>
          <p:spPr>
            <a:xfrm>
              <a:off x="4337" y="2555"/>
              <a:ext cx="137" cy="38"/>
            </a:xfrm>
            <a:custGeom>
              <a:rect b="b" l="l" r="r" t="t"/>
              <a:pathLst>
                <a:path extrusionOk="0" h="120000" w="120000">
                  <a:moveTo>
                    <a:pt x="108613" y="56842"/>
                  </a:moveTo>
                  <a:lnTo>
                    <a:pt x="110364" y="50526"/>
                  </a:lnTo>
                  <a:lnTo>
                    <a:pt x="110364" y="47368"/>
                  </a:lnTo>
                  <a:lnTo>
                    <a:pt x="110364" y="41052"/>
                  </a:lnTo>
                  <a:lnTo>
                    <a:pt x="110364" y="28421"/>
                  </a:lnTo>
                  <a:lnTo>
                    <a:pt x="108613" y="22105"/>
                  </a:lnTo>
                  <a:lnTo>
                    <a:pt x="106861" y="18947"/>
                  </a:lnTo>
                  <a:lnTo>
                    <a:pt x="105109" y="12631"/>
                  </a:lnTo>
                  <a:lnTo>
                    <a:pt x="102481" y="6315"/>
                  </a:lnTo>
                  <a:lnTo>
                    <a:pt x="100729" y="6315"/>
                  </a:lnTo>
                  <a:lnTo>
                    <a:pt x="98978" y="0"/>
                  </a:lnTo>
                  <a:lnTo>
                    <a:pt x="102481" y="0"/>
                  </a:lnTo>
                  <a:lnTo>
                    <a:pt x="105109" y="0"/>
                  </a:lnTo>
                  <a:lnTo>
                    <a:pt x="106861" y="6315"/>
                  </a:lnTo>
                  <a:lnTo>
                    <a:pt x="108613" y="18947"/>
                  </a:lnTo>
                  <a:lnTo>
                    <a:pt x="110364" y="22105"/>
                  </a:lnTo>
                  <a:lnTo>
                    <a:pt x="112116" y="34736"/>
                  </a:lnTo>
                  <a:lnTo>
                    <a:pt x="112116" y="47368"/>
                  </a:lnTo>
                  <a:lnTo>
                    <a:pt x="112992" y="50526"/>
                  </a:lnTo>
                  <a:lnTo>
                    <a:pt x="116496" y="63157"/>
                  </a:lnTo>
                  <a:lnTo>
                    <a:pt x="120000" y="63157"/>
                  </a:lnTo>
                  <a:lnTo>
                    <a:pt x="118248" y="69473"/>
                  </a:lnTo>
                  <a:lnTo>
                    <a:pt x="116496" y="69473"/>
                  </a:lnTo>
                  <a:lnTo>
                    <a:pt x="116496" y="69473"/>
                  </a:lnTo>
                  <a:lnTo>
                    <a:pt x="116496" y="69473"/>
                  </a:lnTo>
                  <a:lnTo>
                    <a:pt x="114744" y="69473"/>
                  </a:lnTo>
                  <a:lnTo>
                    <a:pt x="114744" y="75789"/>
                  </a:lnTo>
                  <a:lnTo>
                    <a:pt x="114744" y="75789"/>
                  </a:lnTo>
                  <a:lnTo>
                    <a:pt x="112992" y="75789"/>
                  </a:lnTo>
                  <a:lnTo>
                    <a:pt x="112992" y="78947"/>
                  </a:lnTo>
                  <a:lnTo>
                    <a:pt x="112992" y="78947"/>
                  </a:lnTo>
                  <a:lnTo>
                    <a:pt x="114744" y="120000"/>
                  </a:lnTo>
                  <a:lnTo>
                    <a:pt x="112116" y="120000"/>
                  </a:lnTo>
                  <a:lnTo>
                    <a:pt x="108613" y="113684"/>
                  </a:lnTo>
                  <a:lnTo>
                    <a:pt x="105109" y="113684"/>
                  </a:lnTo>
                  <a:lnTo>
                    <a:pt x="102481" y="107368"/>
                  </a:lnTo>
                  <a:lnTo>
                    <a:pt x="98978" y="101052"/>
                  </a:lnTo>
                  <a:lnTo>
                    <a:pt x="96350" y="101052"/>
                  </a:lnTo>
                  <a:lnTo>
                    <a:pt x="92846" y="97894"/>
                  </a:lnTo>
                  <a:lnTo>
                    <a:pt x="89343" y="97894"/>
                  </a:lnTo>
                  <a:lnTo>
                    <a:pt x="84963" y="101052"/>
                  </a:lnTo>
                  <a:lnTo>
                    <a:pt x="82335" y="101052"/>
                  </a:lnTo>
                  <a:lnTo>
                    <a:pt x="77080" y="97894"/>
                  </a:lnTo>
                  <a:lnTo>
                    <a:pt x="74452" y="85263"/>
                  </a:lnTo>
                  <a:lnTo>
                    <a:pt x="69197" y="78947"/>
                  </a:lnTo>
                  <a:lnTo>
                    <a:pt x="64817" y="78947"/>
                  </a:lnTo>
                  <a:lnTo>
                    <a:pt x="61313" y="78947"/>
                  </a:lnTo>
                  <a:lnTo>
                    <a:pt x="56934" y="78947"/>
                  </a:lnTo>
                  <a:lnTo>
                    <a:pt x="51678" y="78947"/>
                  </a:lnTo>
                  <a:lnTo>
                    <a:pt x="45547" y="85263"/>
                  </a:lnTo>
                  <a:lnTo>
                    <a:pt x="41167" y="91578"/>
                  </a:lnTo>
                  <a:lnTo>
                    <a:pt x="35912" y="97894"/>
                  </a:lnTo>
                  <a:lnTo>
                    <a:pt x="7883" y="107368"/>
                  </a:lnTo>
                  <a:lnTo>
                    <a:pt x="6131" y="113684"/>
                  </a:lnTo>
                  <a:lnTo>
                    <a:pt x="6131" y="113684"/>
                  </a:lnTo>
                  <a:lnTo>
                    <a:pt x="7883" y="113684"/>
                  </a:lnTo>
                  <a:lnTo>
                    <a:pt x="7883" y="107368"/>
                  </a:lnTo>
                  <a:lnTo>
                    <a:pt x="7883" y="97894"/>
                  </a:lnTo>
                  <a:lnTo>
                    <a:pt x="7883" y="91578"/>
                  </a:lnTo>
                  <a:lnTo>
                    <a:pt x="7883" y="85263"/>
                  </a:lnTo>
                  <a:lnTo>
                    <a:pt x="6131" y="78947"/>
                  </a:lnTo>
                  <a:lnTo>
                    <a:pt x="5255" y="78947"/>
                  </a:lnTo>
                  <a:lnTo>
                    <a:pt x="0" y="85263"/>
                  </a:lnTo>
                  <a:lnTo>
                    <a:pt x="9635" y="63157"/>
                  </a:lnTo>
                  <a:lnTo>
                    <a:pt x="19270" y="50526"/>
                  </a:lnTo>
                  <a:lnTo>
                    <a:pt x="29781" y="41052"/>
                  </a:lnTo>
                  <a:lnTo>
                    <a:pt x="42919" y="28421"/>
                  </a:lnTo>
                  <a:lnTo>
                    <a:pt x="53430" y="22105"/>
                  </a:lnTo>
                  <a:lnTo>
                    <a:pt x="66569" y="22105"/>
                  </a:lnTo>
                  <a:lnTo>
                    <a:pt x="77080" y="28421"/>
                  </a:lnTo>
                  <a:lnTo>
                    <a:pt x="88467" y="34736"/>
                  </a:lnTo>
                  <a:lnTo>
                    <a:pt x="98978" y="47368"/>
                  </a:lnTo>
                  <a:lnTo>
                    <a:pt x="108613" y="63157"/>
                  </a:lnTo>
                  <a:lnTo>
                    <a:pt x="108613" y="63157"/>
                  </a:lnTo>
                  <a:lnTo>
                    <a:pt x="108613" y="56842"/>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3" name="Google Shape;323;p38"/>
            <p:cNvSpPr/>
            <p:nvPr/>
          </p:nvSpPr>
          <p:spPr>
            <a:xfrm>
              <a:off x="3939" y="2607"/>
              <a:ext cx="172" cy="115"/>
            </a:xfrm>
            <a:custGeom>
              <a:rect b="b" l="l" r="r" t="t"/>
              <a:pathLst>
                <a:path extrusionOk="0" h="120000" w="120000">
                  <a:moveTo>
                    <a:pt x="36279" y="22956"/>
                  </a:moveTo>
                  <a:lnTo>
                    <a:pt x="32790" y="30260"/>
                  </a:lnTo>
                  <a:lnTo>
                    <a:pt x="30000" y="35478"/>
                  </a:lnTo>
                  <a:lnTo>
                    <a:pt x="27906" y="41739"/>
                  </a:lnTo>
                  <a:lnTo>
                    <a:pt x="26511" y="46956"/>
                  </a:lnTo>
                  <a:lnTo>
                    <a:pt x="25116" y="54260"/>
                  </a:lnTo>
                  <a:lnTo>
                    <a:pt x="25116" y="61565"/>
                  </a:lnTo>
                  <a:lnTo>
                    <a:pt x="25116" y="67826"/>
                  </a:lnTo>
                  <a:lnTo>
                    <a:pt x="23720" y="75130"/>
                  </a:lnTo>
                  <a:lnTo>
                    <a:pt x="22325" y="82434"/>
                  </a:lnTo>
                  <a:lnTo>
                    <a:pt x="20232" y="88695"/>
                  </a:lnTo>
                  <a:lnTo>
                    <a:pt x="27906" y="89739"/>
                  </a:lnTo>
                  <a:lnTo>
                    <a:pt x="34883" y="89739"/>
                  </a:lnTo>
                  <a:lnTo>
                    <a:pt x="41162" y="88695"/>
                  </a:lnTo>
                  <a:lnTo>
                    <a:pt x="47441" y="84521"/>
                  </a:lnTo>
                  <a:lnTo>
                    <a:pt x="53720" y="80347"/>
                  </a:lnTo>
                  <a:lnTo>
                    <a:pt x="58604" y="73043"/>
                  </a:lnTo>
                  <a:lnTo>
                    <a:pt x="64186" y="65739"/>
                  </a:lnTo>
                  <a:lnTo>
                    <a:pt x="69069" y="58434"/>
                  </a:lnTo>
                  <a:lnTo>
                    <a:pt x="72558" y="49043"/>
                  </a:lnTo>
                  <a:lnTo>
                    <a:pt x="77441" y="39652"/>
                  </a:lnTo>
                  <a:lnTo>
                    <a:pt x="77441" y="41739"/>
                  </a:lnTo>
                  <a:lnTo>
                    <a:pt x="77441" y="41739"/>
                  </a:lnTo>
                  <a:lnTo>
                    <a:pt x="77441" y="42782"/>
                  </a:lnTo>
                  <a:lnTo>
                    <a:pt x="78837" y="42782"/>
                  </a:lnTo>
                  <a:lnTo>
                    <a:pt x="78837" y="42782"/>
                  </a:lnTo>
                  <a:lnTo>
                    <a:pt x="78837" y="44869"/>
                  </a:lnTo>
                  <a:lnTo>
                    <a:pt x="78837" y="44869"/>
                  </a:lnTo>
                  <a:lnTo>
                    <a:pt x="80232" y="44869"/>
                  </a:lnTo>
                  <a:lnTo>
                    <a:pt x="80232" y="46956"/>
                  </a:lnTo>
                  <a:lnTo>
                    <a:pt x="81627" y="46956"/>
                  </a:lnTo>
                  <a:lnTo>
                    <a:pt x="85116" y="42782"/>
                  </a:lnTo>
                  <a:lnTo>
                    <a:pt x="87906" y="37565"/>
                  </a:lnTo>
                  <a:lnTo>
                    <a:pt x="91395" y="32347"/>
                  </a:lnTo>
                  <a:lnTo>
                    <a:pt x="94883" y="26086"/>
                  </a:lnTo>
                  <a:lnTo>
                    <a:pt x="97674" y="18782"/>
                  </a:lnTo>
                  <a:lnTo>
                    <a:pt x="101162" y="13565"/>
                  </a:lnTo>
                  <a:lnTo>
                    <a:pt x="105348" y="9391"/>
                  </a:lnTo>
                  <a:lnTo>
                    <a:pt x="110232" y="4173"/>
                  </a:lnTo>
                  <a:lnTo>
                    <a:pt x="115116" y="2086"/>
                  </a:lnTo>
                  <a:lnTo>
                    <a:pt x="120000" y="0"/>
                  </a:lnTo>
                  <a:lnTo>
                    <a:pt x="117906" y="6260"/>
                  </a:lnTo>
                  <a:lnTo>
                    <a:pt x="115116" y="9391"/>
                  </a:lnTo>
                  <a:lnTo>
                    <a:pt x="111627" y="15652"/>
                  </a:lnTo>
                  <a:lnTo>
                    <a:pt x="107441" y="18782"/>
                  </a:lnTo>
                  <a:lnTo>
                    <a:pt x="105348" y="25043"/>
                  </a:lnTo>
                  <a:lnTo>
                    <a:pt x="101162" y="30260"/>
                  </a:lnTo>
                  <a:lnTo>
                    <a:pt x="99069" y="35478"/>
                  </a:lnTo>
                  <a:lnTo>
                    <a:pt x="96279" y="41739"/>
                  </a:lnTo>
                  <a:lnTo>
                    <a:pt x="94186" y="46956"/>
                  </a:lnTo>
                  <a:lnTo>
                    <a:pt x="92790" y="54260"/>
                  </a:lnTo>
                  <a:lnTo>
                    <a:pt x="91395" y="56347"/>
                  </a:lnTo>
                  <a:lnTo>
                    <a:pt x="90000" y="56347"/>
                  </a:lnTo>
                  <a:lnTo>
                    <a:pt x="88604" y="58434"/>
                  </a:lnTo>
                  <a:lnTo>
                    <a:pt x="87906" y="56347"/>
                  </a:lnTo>
                  <a:lnTo>
                    <a:pt x="85116" y="56347"/>
                  </a:lnTo>
                  <a:lnTo>
                    <a:pt x="83720" y="54260"/>
                  </a:lnTo>
                  <a:lnTo>
                    <a:pt x="82325" y="54260"/>
                  </a:lnTo>
                  <a:lnTo>
                    <a:pt x="81627" y="52173"/>
                  </a:lnTo>
                  <a:lnTo>
                    <a:pt x="80232" y="51130"/>
                  </a:lnTo>
                  <a:lnTo>
                    <a:pt x="78837" y="51130"/>
                  </a:lnTo>
                  <a:lnTo>
                    <a:pt x="76046" y="46956"/>
                  </a:lnTo>
                  <a:lnTo>
                    <a:pt x="62790" y="77217"/>
                  </a:lnTo>
                  <a:lnTo>
                    <a:pt x="81627" y="86608"/>
                  </a:lnTo>
                  <a:lnTo>
                    <a:pt x="81627" y="89739"/>
                  </a:lnTo>
                  <a:lnTo>
                    <a:pt x="80232" y="91826"/>
                  </a:lnTo>
                  <a:lnTo>
                    <a:pt x="80232" y="96000"/>
                  </a:lnTo>
                  <a:lnTo>
                    <a:pt x="78837" y="98086"/>
                  </a:lnTo>
                  <a:lnTo>
                    <a:pt x="78837" y="99130"/>
                  </a:lnTo>
                  <a:lnTo>
                    <a:pt x="78837" y="103304"/>
                  </a:lnTo>
                  <a:lnTo>
                    <a:pt x="77441" y="105391"/>
                  </a:lnTo>
                  <a:lnTo>
                    <a:pt x="76046" y="105391"/>
                  </a:lnTo>
                  <a:lnTo>
                    <a:pt x="73953" y="106434"/>
                  </a:lnTo>
                  <a:lnTo>
                    <a:pt x="71162" y="105391"/>
                  </a:lnTo>
                  <a:lnTo>
                    <a:pt x="72558" y="105391"/>
                  </a:lnTo>
                  <a:lnTo>
                    <a:pt x="72558" y="103304"/>
                  </a:lnTo>
                  <a:lnTo>
                    <a:pt x="72558" y="101217"/>
                  </a:lnTo>
                  <a:lnTo>
                    <a:pt x="73953" y="99130"/>
                  </a:lnTo>
                  <a:lnTo>
                    <a:pt x="75348" y="98086"/>
                  </a:lnTo>
                  <a:lnTo>
                    <a:pt x="75348" y="96000"/>
                  </a:lnTo>
                  <a:lnTo>
                    <a:pt x="76046" y="93913"/>
                  </a:lnTo>
                  <a:lnTo>
                    <a:pt x="76046" y="91826"/>
                  </a:lnTo>
                  <a:lnTo>
                    <a:pt x="76046" y="89739"/>
                  </a:lnTo>
                  <a:lnTo>
                    <a:pt x="75348" y="88695"/>
                  </a:lnTo>
                  <a:lnTo>
                    <a:pt x="70465" y="99130"/>
                  </a:lnTo>
                  <a:lnTo>
                    <a:pt x="64883" y="106434"/>
                  </a:lnTo>
                  <a:lnTo>
                    <a:pt x="57906" y="108521"/>
                  </a:lnTo>
                  <a:lnTo>
                    <a:pt x="51627" y="108521"/>
                  </a:lnTo>
                  <a:lnTo>
                    <a:pt x="43953" y="105391"/>
                  </a:lnTo>
                  <a:lnTo>
                    <a:pt x="36279" y="101217"/>
                  </a:lnTo>
                  <a:lnTo>
                    <a:pt x="28604" y="98086"/>
                  </a:lnTo>
                  <a:lnTo>
                    <a:pt x="21627" y="93913"/>
                  </a:lnTo>
                  <a:lnTo>
                    <a:pt x="13953" y="91826"/>
                  </a:lnTo>
                  <a:lnTo>
                    <a:pt x="6279" y="91826"/>
                  </a:lnTo>
                  <a:lnTo>
                    <a:pt x="4883" y="93913"/>
                  </a:lnTo>
                  <a:lnTo>
                    <a:pt x="4883" y="98086"/>
                  </a:lnTo>
                  <a:lnTo>
                    <a:pt x="4883" y="99130"/>
                  </a:lnTo>
                  <a:lnTo>
                    <a:pt x="4883" y="103304"/>
                  </a:lnTo>
                  <a:lnTo>
                    <a:pt x="4883" y="106434"/>
                  </a:lnTo>
                  <a:lnTo>
                    <a:pt x="6279" y="108521"/>
                  </a:lnTo>
                  <a:lnTo>
                    <a:pt x="6279" y="112695"/>
                  </a:lnTo>
                  <a:lnTo>
                    <a:pt x="4883" y="114782"/>
                  </a:lnTo>
                  <a:lnTo>
                    <a:pt x="3488" y="117913"/>
                  </a:lnTo>
                  <a:lnTo>
                    <a:pt x="2790" y="120000"/>
                  </a:lnTo>
                  <a:lnTo>
                    <a:pt x="1395" y="108521"/>
                  </a:lnTo>
                  <a:lnTo>
                    <a:pt x="0" y="98086"/>
                  </a:lnTo>
                  <a:lnTo>
                    <a:pt x="1395" y="86608"/>
                  </a:lnTo>
                  <a:lnTo>
                    <a:pt x="2790" y="75130"/>
                  </a:lnTo>
                  <a:lnTo>
                    <a:pt x="4883" y="65739"/>
                  </a:lnTo>
                  <a:lnTo>
                    <a:pt x="7674" y="56347"/>
                  </a:lnTo>
                  <a:lnTo>
                    <a:pt x="11162" y="46956"/>
                  </a:lnTo>
                  <a:lnTo>
                    <a:pt x="15348" y="37565"/>
                  </a:lnTo>
                  <a:lnTo>
                    <a:pt x="18837" y="28173"/>
                  </a:lnTo>
                  <a:lnTo>
                    <a:pt x="22325" y="18782"/>
                  </a:lnTo>
                  <a:lnTo>
                    <a:pt x="25116" y="18782"/>
                  </a:lnTo>
                  <a:lnTo>
                    <a:pt x="26511" y="18782"/>
                  </a:lnTo>
                  <a:lnTo>
                    <a:pt x="27906" y="18782"/>
                  </a:lnTo>
                  <a:lnTo>
                    <a:pt x="28604" y="20869"/>
                  </a:lnTo>
                  <a:lnTo>
                    <a:pt x="30000" y="20869"/>
                  </a:lnTo>
                  <a:lnTo>
                    <a:pt x="32790" y="20869"/>
                  </a:lnTo>
                  <a:lnTo>
                    <a:pt x="33488" y="22956"/>
                  </a:lnTo>
                  <a:lnTo>
                    <a:pt x="34883" y="22956"/>
                  </a:lnTo>
                  <a:lnTo>
                    <a:pt x="36279" y="22956"/>
                  </a:lnTo>
                  <a:lnTo>
                    <a:pt x="36279" y="25043"/>
                  </a:lnTo>
                  <a:lnTo>
                    <a:pt x="36279" y="25043"/>
                  </a:lnTo>
                  <a:lnTo>
                    <a:pt x="36279" y="22956"/>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4" name="Google Shape;324;p38"/>
            <p:cNvSpPr/>
            <p:nvPr/>
          </p:nvSpPr>
          <p:spPr>
            <a:xfrm>
              <a:off x="3984" y="2654"/>
              <a:ext cx="14" cy="11"/>
            </a:xfrm>
            <a:custGeom>
              <a:rect b="b" l="l" r="r" t="t"/>
              <a:pathLst>
                <a:path extrusionOk="0" h="120000" w="120000">
                  <a:moveTo>
                    <a:pt x="94285" y="76363"/>
                  </a:moveTo>
                  <a:lnTo>
                    <a:pt x="119999" y="98181"/>
                  </a:lnTo>
                  <a:lnTo>
                    <a:pt x="102857" y="120000"/>
                  </a:lnTo>
                  <a:lnTo>
                    <a:pt x="94285" y="120000"/>
                  </a:lnTo>
                  <a:lnTo>
                    <a:pt x="77142" y="98181"/>
                  </a:lnTo>
                  <a:lnTo>
                    <a:pt x="42857" y="98181"/>
                  </a:lnTo>
                  <a:lnTo>
                    <a:pt x="25714" y="76363"/>
                  </a:lnTo>
                  <a:lnTo>
                    <a:pt x="17142" y="54545"/>
                  </a:lnTo>
                  <a:lnTo>
                    <a:pt x="0" y="32727"/>
                  </a:lnTo>
                  <a:lnTo>
                    <a:pt x="0" y="21818"/>
                  </a:lnTo>
                  <a:lnTo>
                    <a:pt x="17142" y="0"/>
                  </a:lnTo>
                  <a:lnTo>
                    <a:pt x="102857" y="98181"/>
                  </a:lnTo>
                  <a:lnTo>
                    <a:pt x="102857" y="98181"/>
                  </a:lnTo>
                  <a:lnTo>
                    <a:pt x="94285" y="76363"/>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5" name="Google Shape;325;p38"/>
            <p:cNvSpPr/>
            <p:nvPr/>
          </p:nvSpPr>
          <p:spPr>
            <a:xfrm>
              <a:off x="4095" y="2625"/>
              <a:ext cx="203" cy="215"/>
            </a:xfrm>
            <a:custGeom>
              <a:rect b="b" l="l" r="r" t="t"/>
              <a:pathLst>
                <a:path extrusionOk="0" h="120000" w="120000">
                  <a:moveTo>
                    <a:pt x="104039" y="12837"/>
                  </a:moveTo>
                  <a:lnTo>
                    <a:pt x="106995" y="17302"/>
                  </a:lnTo>
                  <a:lnTo>
                    <a:pt x="109359" y="21209"/>
                  </a:lnTo>
                  <a:lnTo>
                    <a:pt x="111133" y="25116"/>
                  </a:lnTo>
                  <a:lnTo>
                    <a:pt x="113497" y="29023"/>
                  </a:lnTo>
                  <a:lnTo>
                    <a:pt x="115862" y="34046"/>
                  </a:lnTo>
                  <a:lnTo>
                    <a:pt x="116453" y="37953"/>
                  </a:lnTo>
                  <a:lnTo>
                    <a:pt x="118817" y="42418"/>
                  </a:lnTo>
                  <a:lnTo>
                    <a:pt x="118817" y="46883"/>
                  </a:lnTo>
                  <a:lnTo>
                    <a:pt x="120000" y="51906"/>
                  </a:lnTo>
                  <a:lnTo>
                    <a:pt x="120000" y="56930"/>
                  </a:lnTo>
                  <a:lnTo>
                    <a:pt x="117635" y="61395"/>
                  </a:lnTo>
                  <a:lnTo>
                    <a:pt x="116453" y="66418"/>
                  </a:lnTo>
                  <a:lnTo>
                    <a:pt x="114679" y="70325"/>
                  </a:lnTo>
                  <a:lnTo>
                    <a:pt x="113497" y="75348"/>
                  </a:lnTo>
                  <a:lnTo>
                    <a:pt x="112315" y="80372"/>
                  </a:lnTo>
                  <a:lnTo>
                    <a:pt x="110541" y="85395"/>
                  </a:lnTo>
                  <a:lnTo>
                    <a:pt x="108177" y="90418"/>
                  </a:lnTo>
                  <a:lnTo>
                    <a:pt x="105812" y="94325"/>
                  </a:lnTo>
                  <a:lnTo>
                    <a:pt x="102857" y="98232"/>
                  </a:lnTo>
                  <a:lnTo>
                    <a:pt x="98719" y="102139"/>
                  </a:lnTo>
                  <a:lnTo>
                    <a:pt x="93399" y="106046"/>
                  </a:lnTo>
                  <a:lnTo>
                    <a:pt x="88078" y="109395"/>
                  </a:lnTo>
                  <a:lnTo>
                    <a:pt x="82758" y="112186"/>
                  </a:lnTo>
                  <a:lnTo>
                    <a:pt x="77438" y="114976"/>
                  </a:lnTo>
                  <a:lnTo>
                    <a:pt x="70935" y="117209"/>
                  </a:lnTo>
                  <a:lnTo>
                    <a:pt x="65024" y="119441"/>
                  </a:lnTo>
                  <a:lnTo>
                    <a:pt x="59704" y="120000"/>
                  </a:lnTo>
                  <a:lnTo>
                    <a:pt x="53201" y="120000"/>
                  </a:lnTo>
                  <a:lnTo>
                    <a:pt x="46699" y="119441"/>
                  </a:lnTo>
                  <a:lnTo>
                    <a:pt x="39014" y="117209"/>
                  </a:lnTo>
                  <a:lnTo>
                    <a:pt x="41379" y="116093"/>
                  </a:lnTo>
                  <a:lnTo>
                    <a:pt x="41379" y="114418"/>
                  </a:lnTo>
                  <a:lnTo>
                    <a:pt x="40197" y="113302"/>
                  </a:lnTo>
                  <a:lnTo>
                    <a:pt x="38423" y="111069"/>
                  </a:lnTo>
                  <a:lnTo>
                    <a:pt x="36059" y="110511"/>
                  </a:lnTo>
                  <a:lnTo>
                    <a:pt x="34285" y="108279"/>
                  </a:lnTo>
                  <a:lnTo>
                    <a:pt x="30738" y="106046"/>
                  </a:lnTo>
                  <a:lnTo>
                    <a:pt x="28965" y="104372"/>
                  </a:lnTo>
                  <a:lnTo>
                    <a:pt x="27783" y="102139"/>
                  </a:lnTo>
                  <a:lnTo>
                    <a:pt x="27783" y="100465"/>
                  </a:lnTo>
                  <a:lnTo>
                    <a:pt x="25418" y="95441"/>
                  </a:lnTo>
                  <a:lnTo>
                    <a:pt x="23645" y="89302"/>
                  </a:lnTo>
                  <a:lnTo>
                    <a:pt x="22463" y="84279"/>
                  </a:lnTo>
                  <a:lnTo>
                    <a:pt x="22463" y="79255"/>
                  </a:lnTo>
                  <a:lnTo>
                    <a:pt x="23645" y="73116"/>
                  </a:lnTo>
                  <a:lnTo>
                    <a:pt x="23645" y="68093"/>
                  </a:lnTo>
                  <a:lnTo>
                    <a:pt x="25418" y="63069"/>
                  </a:lnTo>
                  <a:lnTo>
                    <a:pt x="26600" y="58046"/>
                  </a:lnTo>
                  <a:lnTo>
                    <a:pt x="28965" y="53023"/>
                  </a:lnTo>
                  <a:lnTo>
                    <a:pt x="30738" y="48000"/>
                  </a:lnTo>
                  <a:lnTo>
                    <a:pt x="33103" y="44093"/>
                  </a:lnTo>
                  <a:lnTo>
                    <a:pt x="36059" y="41302"/>
                  </a:lnTo>
                  <a:lnTo>
                    <a:pt x="38423" y="39069"/>
                  </a:lnTo>
                  <a:lnTo>
                    <a:pt x="41379" y="36279"/>
                  </a:lnTo>
                  <a:lnTo>
                    <a:pt x="44334" y="34046"/>
                  </a:lnTo>
                  <a:lnTo>
                    <a:pt x="47881" y="32372"/>
                  </a:lnTo>
                  <a:lnTo>
                    <a:pt x="49655" y="29023"/>
                  </a:lnTo>
                  <a:lnTo>
                    <a:pt x="53201" y="27348"/>
                  </a:lnTo>
                  <a:lnTo>
                    <a:pt x="54975" y="24000"/>
                  </a:lnTo>
                  <a:lnTo>
                    <a:pt x="56157" y="21209"/>
                  </a:lnTo>
                  <a:lnTo>
                    <a:pt x="46699" y="17860"/>
                  </a:lnTo>
                  <a:lnTo>
                    <a:pt x="47881" y="17860"/>
                  </a:lnTo>
                  <a:lnTo>
                    <a:pt x="49064" y="17860"/>
                  </a:lnTo>
                  <a:lnTo>
                    <a:pt x="49064" y="17302"/>
                  </a:lnTo>
                  <a:lnTo>
                    <a:pt x="49655" y="17302"/>
                  </a:lnTo>
                  <a:lnTo>
                    <a:pt x="50837" y="16186"/>
                  </a:lnTo>
                  <a:lnTo>
                    <a:pt x="50837" y="15069"/>
                  </a:lnTo>
                  <a:lnTo>
                    <a:pt x="52019" y="13953"/>
                  </a:lnTo>
                  <a:lnTo>
                    <a:pt x="53201" y="13953"/>
                  </a:lnTo>
                  <a:lnTo>
                    <a:pt x="53201" y="12837"/>
                  </a:lnTo>
                  <a:lnTo>
                    <a:pt x="54384" y="12279"/>
                  </a:lnTo>
                  <a:lnTo>
                    <a:pt x="54384" y="11162"/>
                  </a:lnTo>
                  <a:lnTo>
                    <a:pt x="49655" y="10046"/>
                  </a:lnTo>
                  <a:lnTo>
                    <a:pt x="45517" y="11162"/>
                  </a:lnTo>
                  <a:lnTo>
                    <a:pt x="42561" y="12279"/>
                  </a:lnTo>
                  <a:lnTo>
                    <a:pt x="38423" y="12837"/>
                  </a:lnTo>
                  <a:lnTo>
                    <a:pt x="34876" y="16186"/>
                  </a:lnTo>
                  <a:lnTo>
                    <a:pt x="31921" y="17860"/>
                  </a:lnTo>
                  <a:lnTo>
                    <a:pt x="28965" y="21209"/>
                  </a:lnTo>
                  <a:lnTo>
                    <a:pt x="26600" y="24000"/>
                  </a:lnTo>
                  <a:lnTo>
                    <a:pt x="23645" y="26232"/>
                  </a:lnTo>
                  <a:lnTo>
                    <a:pt x="20098" y="29023"/>
                  </a:lnTo>
                  <a:lnTo>
                    <a:pt x="15960" y="36279"/>
                  </a:lnTo>
                  <a:lnTo>
                    <a:pt x="13004" y="42976"/>
                  </a:lnTo>
                  <a:lnTo>
                    <a:pt x="9458" y="50232"/>
                  </a:lnTo>
                  <a:lnTo>
                    <a:pt x="8275" y="56930"/>
                  </a:lnTo>
                  <a:lnTo>
                    <a:pt x="6502" y="65302"/>
                  </a:lnTo>
                  <a:lnTo>
                    <a:pt x="6502" y="72000"/>
                  </a:lnTo>
                  <a:lnTo>
                    <a:pt x="6502" y="80372"/>
                  </a:lnTo>
                  <a:lnTo>
                    <a:pt x="8275" y="87069"/>
                  </a:lnTo>
                  <a:lnTo>
                    <a:pt x="10640" y="95441"/>
                  </a:lnTo>
                  <a:lnTo>
                    <a:pt x="13596" y="102139"/>
                  </a:lnTo>
                  <a:lnTo>
                    <a:pt x="26600" y="113302"/>
                  </a:lnTo>
                  <a:lnTo>
                    <a:pt x="22463" y="110511"/>
                  </a:lnTo>
                  <a:lnTo>
                    <a:pt x="18916" y="107162"/>
                  </a:lnTo>
                  <a:lnTo>
                    <a:pt x="14778" y="103255"/>
                  </a:lnTo>
                  <a:lnTo>
                    <a:pt x="10640" y="98232"/>
                  </a:lnTo>
                  <a:lnTo>
                    <a:pt x="7684" y="93209"/>
                  </a:lnTo>
                  <a:lnTo>
                    <a:pt x="5320" y="87069"/>
                  </a:lnTo>
                  <a:lnTo>
                    <a:pt x="2364" y="80372"/>
                  </a:lnTo>
                  <a:lnTo>
                    <a:pt x="1182" y="74232"/>
                  </a:lnTo>
                  <a:lnTo>
                    <a:pt x="0" y="66976"/>
                  </a:lnTo>
                  <a:lnTo>
                    <a:pt x="0" y="59162"/>
                  </a:lnTo>
                  <a:lnTo>
                    <a:pt x="1182" y="51906"/>
                  </a:lnTo>
                  <a:lnTo>
                    <a:pt x="2955" y="45209"/>
                  </a:lnTo>
                  <a:lnTo>
                    <a:pt x="5320" y="37953"/>
                  </a:lnTo>
                  <a:lnTo>
                    <a:pt x="9458" y="32372"/>
                  </a:lnTo>
                  <a:lnTo>
                    <a:pt x="13596" y="25116"/>
                  </a:lnTo>
                  <a:lnTo>
                    <a:pt x="18916" y="20093"/>
                  </a:lnTo>
                  <a:lnTo>
                    <a:pt x="25418" y="13953"/>
                  </a:lnTo>
                  <a:lnTo>
                    <a:pt x="31921" y="10046"/>
                  </a:lnTo>
                  <a:lnTo>
                    <a:pt x="38423" y="6139"/>
                  </a:lnTo>
                  <a:lnTo>
                    <a:pt x="44334" y="3348"/>
                  </a:lnTo>
                  <a:lnTo>
                    <a:pt x="52019" y="1116"/>
                  </a:lnTo>
                  <a:lnTo>
                    <a:pt x="59704" y="1116"/>
                  </a:lnTo>
                  <a:lnTo>
                    <a:pt x="65615" y="0"/>
                  </a:lnTo>
                  <a:lnTo>
                    <a:pt x="72118" y="0"/>
                  </a:lnTo>
                  <a:lnTo>
                    <a:pt x="78620" y="0"/>
                  </a:lnTo>
                  <a:lnTo>
                    <a:pt x="83940" y="1116"/>
                  </a:lnTo>
                  <a:lnTo>
                    <a:pt x="90443" y="3348"/>
                  </a:lnTo>
                  <a:lnTo>
                    <a:pt x="94581" y="5023"/>
                  </a:lnTo>
                  <a:lnTo>
                    <a:pt x="99901" y="8930"/>
                  </a:lnTo>
                  <a:lnTo>
                    <a:pt x="104039" y="12837"/>
                  </a:lnTo>
                  <a:lnTo>
                    <a:pt x="104039" y="12837"/>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6" name="Google Shape;326;p38"/>
            <p:cNvSpPr/>
            <p:nvPr/>
          </p:nvSpPr>
          <p:spPr>
            <a:xfrm>
              <a:off x="4301" y="2596"/>
              <a:ext cx="207" cy="234"/>
            </a:xfrm>
            <a:custGeom>
              <a:rect b="b" l="l" r="r" t="t"/>
              <a:pathLst>
                <a:path extrusionOk="0" h="120000" w="120000">
                  <a:moveTo>
                    <a:pt x="118840" y="32307"/>
                  </a:moveTo>
                  <a:lnTo>
                    <a:pt x="116521" y="31282"/>
                  </a:lnTo>
                  <a:lnTo>
                    <a:pt x="113623" y="31282"/>
                  </a:lnTo>
                  <a:lnTo>
                    <a:pt x="111304" y="30769"/>
                  </a:lnTo>
                  <a:lnTo>
                    <a:pt x="108405" y="30769"/>
                  </a:lnTo>
                  <a:lnTo>
                    <a:pt x="105507" y="30769"/>
                  </a:lnTo>
                  <a:lnTo>
                    <a:pt x="103188" y="31282"/>
                  </a:lnTo>
                  <a:lnTo>
                    <a:pt x="100289" y="32307"/>
                  </a:lnTo>
                  <a:lnTo>
                    <a:pt x="96811" y="33333"/>
                  </a:lnTo>
                  <a:lnTo>
                    <a:pt x="93913" y="34358"/>
                  </a:lnTo>
                  <a:lnTo>
                    <a:pt x="90434" y="35384"/>
                  </a:lnTo>
                  <a:lnTo>
                    <a:pt x="90434" y="35897"/>
                  </a:lnTo>
                  <a:lnTo>
                    <a:pt x="91594" y="36923"/>
                  </a:lnTo>
                  <a:lnTo>
                    <a:pt x="92753" y="37948"/>
                  </a:lnTo>
                  <a:lnTo>
                    <a:pt x="95072" y="37948"/>
                  </a:lnTo>
                  <a:lnTo>
                    <a:pt x="95652" y="37948"/>
                  </a:lnTo>
                  <a:lnTo>
                    <a:pt x="96811" y="37948"/>
                  </a:lnTo>
                  <a:lnTo>
                    <a:pt x="99130" y="37948"/>
                  </a:lnTo>
                  <a:lnTo>
                    <a:pt x="100289" y="37948"/>
                  </a:lnTo>
                  <a:lnTo>
                    <a:pt x="102028" y="37948"/>
                  </a:lnTo>
                  <a:lnTo>
                    <a:pt x="103188" y="38974"/>
                  </a:lnTo>
                  <a:lnTo>
                    <a:pt x="104347" y="35897"/>
                  </a:lnTo>
                  <a:lnTo>
                    <a:pt x="105507" y="36923"/>
                  </a:lnTo>
                  <a:lnTo>
                    <a:pt x="105507" y="36923"/>
                  </a:lnTo>
                  <a:lnTo>
                    <a:pt x="106086" y="37948"/>
                  </a:lnTo>
                  <a:lnTo>
                    <a:pt x="106086" y="37948"/>
                  </a:lnTo>
                  <a:lnTo>
                    <a:pt x="107246" y="37948"/>
                  </a:lnTo>
                  <a:lnTo>
                    <a:pt x="108405" y="38974"/>
                  </a:lnTo>
                  <a:lnTo>
                    <a:pt x="108405" y="38974"/>
                  </a:lnTo>
                  <a:lnTo>
                    <a:pt x="108405" y="40000"/>
                  </a:lnTo>
                  <a:lnTo>
                    <a:pt x="109565" y="40512"/>
                  </a:lnTo>
                  <a:lnTo>
                    <a:pt x="109565" y="41538"/>
                  </a:lnTo>
                  <a:lnTo>
                    <a:pt x="107246" y="43589"/>
                  </a:lnTo>
                  <a:lnTo>
                    <a:pt x="106086" y="44615"/>
                  </a:lnTo>
                  <a:lnTo>
                    <a:pt x="104347" y="45128"/>
                  </a:lnTo>
                  <a:lnTo>
                    <a:pt x="102028" y="44615"/>
                  </a:lnTo>
                  <a:lnTo>
                    <a:pt x="100289" y="44615"/>
                  </a:lnTo>
                  <a:lnTo>
                    <a:pt x="97971" y="44615"/>
                  </a:lnTo>
                  <a:lnTo>
                    <a:pt x="95652" y="44615"/>
                  </a:lnTo>
                  <a:lnTo>
                    <a:pt x="93913" y="44615"/>
                  </a:lnTo>
                  <a:lnTo>
                    <a:pt x="92753" y="46153"/>
                  </a:lnTo>
                  <a:lnTo>
                    <a:pt x="90434" y="48205"/>
                  </a:lnTo>
                  <a:lnTo>
                    <a:pt x="91594" y="49743"/>
                  </a:lnTo>
                  <a:lnTo>
                    <a:pt x="93913" y="51794"/>
                  </a:lnTo>
                  <a:lnTo>
                    <a:pt x="95652" y="52820"/>
                  </a:lnTo>
                  <a:lnTo>
                    <a:pt x="96811" y="53846"/>
                  </a:lnTo>
                  <a:lnTo>
                    <a:pt x="99130" y="54358"/>
                  </a:lnTo>
                  <a:lnTo>
                    <a:pt x="100869" y="55384"/>
                  </a:lnTo>
                  <a:lnTo>
                    <a:pt x="103188" y="55384"/>
                  </a:lnTo>
                  <a:lnTo>
                    <a:pt x="105507" y="54358"/>
                  </a:lnTo>
                  <a:lnTo>
                    <a:pt x="107246" y="53846"/>
                  </a:lnTo>
                  <a:lnTo>
                    <a:pt x="108405" y="50769"/>
                  </a:lnTo>
                  <a:lnTo>
                    <a:pt x="111304" y="50769"/>
                  </a:lnTo>
                  <a:lnTo>
                    <a:pt x="120000" y="73846"/>
                  </a:lnTo>
                  <a:lnTo>
                    <a:pt x="117681" y="72820"/>
                  </a:lnTo>
                  <a:lnTo>
                    <a:pt x="116521" y="72820"/>
                  </a:lnTo>
                  <a:lnTo>
                    <a:pt x="115362" y="71794"/>
                  </a:lnTo>
                  <a:lnTo>
                    <a:pt x="113623" y="71794"/>
                  </a:lnTo>
                  <a:lnTo>
                    <a:pt x="112463" y="72820"/>
                  </a:lnTo>
                  <a:lnTo>
                    <a:pt x="110144" y="72820"/>
                  </a:lnTo>
                  <a:lnTo>
                    <a:pt x="109565" y="72820"/>
                  </a:lnTo>
                  <a:lnTo>
                    <a:pt x="107246" y="72820"/>
                  </a:lnTo>
                  <a:lnTo>
                    <a:pt x="106086" y="73846"/>
                  </a:lnTo>
                  <a:lnTo>
                    <a:pt x="104347" y="73846"/>
                  </a:lnTo>
                  <a:lnTo>
                    <a:pt x="105507" y="71794"/>
                  </a:lnTo>
                  <a:lnTo>
                    <a:pt x="106086" y="70256"/>
                  </a:lnTo>
                  <a:lnTo>
                    <a:pt x="106086" y="69230"/>
                  </a:lnTo>
                  <a:lnTo>
                    <a:pt x="107246" y="67179"/>
                  </a:lnTo>
                  <a:lnTo>
                    <a:pt x="108405" y="65641"/>
                  </a:lnTo>
                  <a:lnTo>
                    <a:pt x="108405" y="64615"/>
                  </a:lnTo>
                  <a:lnTo>
                    <a:pt x="108405" y="62564"/>
                  </a:lnTo>
                  <a:lnTo>
                    <a:pt x="108405" y="61025"/>
                  </a:lnTo>
                  <a:lnTo>
                    <a:pt x="107246" y="60000"/>
                  </a:lnTo>
                  <a:lnTo>
                    <a:pt x="106086" y="57948"/>
                  </a:lnTo>
                  <a:lnTo>
                    <a:pt x="103188" y="57435"/>
                  </a:lnTo>
                  <a:lnTo>
                    <a:pt x="100869" y="57435"/>
                  </a:lnTo>
                  <a:lnTo>
                    <a:pt x="100869" y="57948"/>
                  </a:lnTo>
                  <a:lnTo>
                    <a:pt x="100869" y="57948"/>
                  </a:lnTo>
                  <a:lnTo>
                    <a:pt x="100869" y="60000"/>
                  </a:lnTo>
                  <a:lnTo>
                    <a:pt x="102028" y="61025"/>
                  </a:lnTo>
                  <a:lnTo>
                    <a:pt x="102028" y="62564"/>
                  </a:lnTo>
                  <a:lnTo>
                    <a:pt x="103188" y="64615"/>
                  </a:lnTo>
                  <a:lnTo>
                    <a:pt x="103188" y="66666"/>
                  </a:lnTo>
                  <a:lnTo>
                    <a:pt x="102028" y="67179"/>
                  </a:lnTo>
                  <a:lnTo>
                    <a:pt x="99130" y="70256"/>
                  </a:lnTo>
                  <a:lnTo>
                    <a:pt x="95652" y="72820"/>
                  </a:lnTo>
                  <a:lnTo>
                    <a:pt x="92753" y="75897"/>
                  </a:lnTo>
                  <a:lnTo>
                    <a:pt x="89855" y="78461"/>
                  </a:lnTo>
                  <a:lnTo>
                    <a:pt x="86376" y="82051"/>
                  </a:lnTo>
                  <a:lnTo>
                    <a:pt x="84637" y="85128"/>
                  </a:lnTo>
                  <a:lnTo>
                    <a:pt x="82318" y="87692"/>
                  </a:lnTo>
                  <a:lnTo>
                    <a:pt x="80000" y="91282"/>
                  </a:lnTo>
                  <a:lnTo>
                    <a:pt x="79420" y="94871"/>
                  </a:lnTo>
                  <a:lnTo>
                    <a:pt x="78260" y="98461"/>
                  </a:lnTo>
                  <a:lnTo>
                    <a:pt x="77101" y="99487"/>
                  </a:lnTo>
                  <a:lnTo>
                    <a:pt x="78260" y="100512"/>
                  </a:lnTo>
                  <a:lnTo>
                    <a:pt x="78260" y="101538"/>
                  </a:lnTo>
                  <a:lnTo>
                    <a:pt x="78260" y="102564"/>
                  </a:lnTo>
                  <a:lnTo>
                    <a:pt x="79420" y="103076"/>
                  </a:lnTo>
                  <a:lnTo>
                    <a:pt x="80000" y="103076"/>
                  </a:lnTo>
                  <a:lnTo>
                    <a:pt x="80000" y="104102"/>
                  </a:lnTo>
                  <a:lnTo>
                    <a:pt x="81159" y="105128"/>
                  </a:lnTo>
                  <a:lnTo>
                    <a:pt x="81159" y="105128"/>
                  </a:lnTo>
                  <a:lnTo>
                    <a:pt x="82318" y="106153"/>
                  </a:lnTo>
                  <a:lnTo>
                    <a:pt x="82318" y="105128"/>
                  </a:lnTo>
                  <a:lnTo>
                    <a:pt x="83478" y="104102"/>
                  </a:lnTo>
                  <a:lnTo>
                    <a:pt x="83478" y="103076"/>
                  </a:lnTo>
                  <a:lnTo>
                    <a:pt x="83478" y="101538"/>
                  </a:lnTo>
                  <a:lnTo>
                    <a:pt x="84637" y="99487"/>
                  </a:lnTo>
                  <a:lnTo>
                    <a:pt x="84637" y="96923"/>
                  </a:lnTo>
                  <a:lnTo>
                    <a:pt x="85217" y="94871"/>
                  </a:lnTo>
                  <a:lnTo>
                    <a:pt x="86376" y="93333"/>
                  </a:lnTo>
                  <a:lnTo>
                    <a:pt x="87536" y="92307"/>
                  </a:lnTo>
                  <a:lnTo>
                    <a:pt x="89855" y="90256"/>
                  </a:lnTo>
                  <a:lnTo>
                    <a:pt x="89855" y="91282"/>
                  </a:lnTo>
                  <a:lnTo>
                    <a:pt x="90434" y="91282"/>
                  </a:lnTo>
                  <a:lnTo>
                    <a:pt x="91594" y="92307"/>
                  </a:lnTo>
                  <a:lnTo>
                    <a:pt x="92753" y="92307"/>
                  </a:lnTo>
                  <a:lnTo>
                    <a:pt x="93913" y="93333"/>
                  </a:lnTo>
                  <a:lnTo>
                    <a:pt x="93913" y="93846"/>
                  </a:lnTo>
                  <a:lnTo>
                    <a:pt x="95072" y="93846"/>
                  </a:lnTo>
                  <a:lnTo>
                    <a:pt x="95652" y="93846"/>
                  </a:lnTo>
                  <a:lnTo>
                    <a:pt x="96811" y="94871"/>
                  </a:lnTo>
                  <a:lnTo>
                    <a:pt x="97971" y="94871"/>
                  </a:lnTo>
                  <a:lnTo>
                    <a:pt x="95652" y="97948"/>
                  </a:lnTo>
                  <a:lnTo>
                    <a:pt x="93913" y="101538"/>
                  </a:lnTo>
                  <a:lnTo>
                    <a:pt x="92753" y="105128"/>
                  </a:lnTo>
                  <a:lnTo>
                    <a:pt x="92753" y="108717"/>
                  </a:lnTo>
                  <a:lnTo>
                    <a:pt x="91594" y="112307"/>
                  </a:lnTo>
                  <a:lnTo>
                    <a:pt x="90434" y="116410"/>
                  </a:lnTo>
                  <a:lnTo>
                    <a:pt x="88695" y="117948"/>
                  </a:lnTo>
                  <a:lnTo>
                    <a:pt x="85217" y="120000"/>
                  </a:lnTo>
                  <a:lnTo>
                    <a:pt x="80000" y="120000"/>
                  </a:lnTo>
                  <a:lnTo>
                    <a:pt x="74202" y="118974"/>
                  </a:lnTo>
                  <a:lnTo>
                    <a:pt x="73043" y="117948"/>
                  </a:lnTo>
                  <a:lnTo>
                    <a:pt x="71884" y="116923"/>
                  </a:lnTo>
                  <a:lnTo>
                    <a:pt x="70144" y="116410"/>
                  </a:lnTo>
                  <a:lnTo>
                    <a:pt x="67826" y="116410"/>
                  </a:lnTo>
                  <a:lnTo>
                    <a:pt x="65507" y="116410"/>
                  </a:lnTo>
                  <a:lnTo>
                    <a:pt x="63768" y="116410"/>
                  </a:lnTo>
                  <a:lnTo>
                    <a:pt x="60289" y="116410"/>
                  </a:lnTo>
                  <a:lnTo>
                    <a:pt x="58550" y="116410"/>
                  </a:lnTo>
                  <a:lnTo>
                    <a:pt x="55072" y="116410"/>
                  </a:lnTo>
                  <a:lnTo>
                    <a:pt x="53333" y="115384"/>
                  </a:lnTo>
                  <a:lnTo>
                    <a:pt x="53333" y="112307"/>
                  </a:lnTo>
                  <a:lnTo>
                    <a:pt x="54492" y="108717"/>
                  </a:lnTo>
                  <a:lnTo>
                    <a:pt x="54492" y="106153"/>
                  </a:lnTo>
                  <a:lnTo>
                    <a:pt x="53333" y="102564"/>
                  </a:lnTo>
                  <a:lnTo>
                    <a:pt x="53333" y="99487"/>
                  </a:lnTo>
                  <a:lnTo>
                    <a:pt x="52173" y="95897"/>
                  </a:lnTo>
                  <a:lnTo>
                    <a:pt x="52173" y="92307"/>
                  </a:lnTo>
                  <a:lnTo>
                    <a:pt x="51014" y="89230"/>
                  </a:lnTo>
                  <a:lnTo>
                    <a:pt x="49855" y="86666"/>
                  </a:lnTo>
                  <a:lnTo>
                    <a:pt x="48115" y="84102"/>
                  </a:lnTo>
                  <a:lnTo>
                    <a:pt x="46956" y="86666"/>
                  </a:lnTo>
                  <a:lnTo>
                    <a:pt x="44637" y="89230"/>
                  </a:lnTo>
                  <a:lnTo>
                    <a:pt x="44637" y="93333"/>
                  </a:lnTo>
                  <a:lnTo>
                    <a:pt x="44057" y="96923"/>
                  </a:lnTo>
                  <a:lnTo>
                    <a:pt x="44057" y="100512"/>
                  </a:lnTo>
                  <a:lnTo>
                    <a:pt x="44637" y="105128"/>
                  </a:lnTo>
                  <a:lnTo>
                    <a:pt x="44637" y="108717"/>
                  </a:lnTo>
                  <a:lnTo>
                    <a:pt x="44057" y="112307"/>
                  </a:lnTo>
                  <a:lnTo>
                    <a:pt x="44057" y="116410"/>
                  </a:lnTo>
                  <a:lnTo>
                    <a:pt x="42898" y="120000"/>
                  </a:lnTo>
                  <a:lnTo>
                    <a:pt x="38840" y="115384"/>
                  </a:lnTo>
                  <a:lnTo>
                    <a:pt x="33623" y="111794"/>
                  </a:lnTo>
                  <a:lnTo>
                    <a:pt x="27246" y="108717"/>
                  </a:lnTo>
                  <a:lnTo>
                    <a:pt x="20869" y="106153"/>
                  </a:lnTo>
                  <a:lnTo>
                    <a:pt x="14492" y="104102"/>
                  </a:lnTo>
                  <a:lnTo>
                    <a:pt x="9855" y="101538"/>
                  </a:lnTo>
                  <a:lnTo>
                    <a:pt x="4637" y="98461"/>
                  </a:lnTo>
                  <a:lnTo>
                    <a:pt x="1159" y="94871"/>
                  </a:lnTo>
                  <a:lnTo>
                    <a:pt x="0" y="91282"/>
                  </a:lnTo>
                  <a:lnTo>
                    <a:pt x="1159" y="85641"/>
                  </a:lnTo>
                  <a:lnTo>
                    <a:pt x="7536" y="74871"/>
                  </a:lnTo>
                  <a:lnTo>
                    <a:pt x="9855" y="76410"/>
                  </a:lnTo>
                  <a:lnTo>
                    <a:pt x="9855" y="75897"/>
                  </a:lnTo>
                  <a:lnTo>
                    <a:pt x="10434" y="75897"/>
                  </a:lnTo>
                  <a:lnTo>
                    <a:pt x="10434" y="74871"/>
                  </a:lnTo>
                  <a:lnTo>
                    <a:pt x="10434" y="74871"/>
                  </a:lnTo>
                  <a:lnTo>
                    <a:pt x="10434" y="73846"/>
                  </a:lnTo>
                  <a:lnTo>
                    <a:pt x="10434" y="72820"/>
                  </a:lnTo>
                  <a:lnTo>
                    <a:pt x="10434" y="72820"/>
                  </a:lnTo>
                  <a:lnTo>
                    <a:pt x="10434" y="71794"/>
                  </a:lnTo>
                  <a:lnTo>
                    <a:pt x="10434" y="71794"/>
                  </a:lnTo>
                  <a:lnTo>
                    <a:pt x="10434" y="71282"/>
                  </a:lnTo>
                  <a:lnTo>
                    <a:pt x="13913" y="71794"/>
                  </a:lnTo>
                  <a:lnTo>
                    <a:pt x="16811" y="71794"/>
                  </a:lnTo>
                  <a:lnTo>
                    <a:pt x="17971" y="71794"/>
                  </a:lnTo>
                  <a:lnTo>
                    <a:pt x="19710" y="70256"/>
                  </a:lnTo>
                  <a:lnTo>
                    <a:pt x="19710" y="67179"/>
                  </a:lnTo>
                  <a:lnTo>
                    <a:pt x="20869" y="65641"/>
                  </a:lnTo>
                  <a:lnTo>
                    <a:pt x="20869" y="62564"/>
                  </a:lnTo>
                  <a:lnTo>
                    <a:pt x="22028" y="60000"/>
                  </a:lnTo>
                  <a:lnTo>
                    <a:pt x="22028" y="57948"/>
                  </a:lnTo>
                  <a:lnTo>
                    <a:pt x="24347" y="56410"/>
                  </a:lnTo>
                  <a:lnTo>
                    <a:pt x="23188" y="58974"/>
                  </a:lnTo>
                  <a:lnTo>
                    <a:pt x="23188" y="62051"/>
                  </a:lnTo>
                  <a:lnTo>
                    <a:pt x="24347" y="64615"/>
                  </a:lnTo>
                  <a:lnTo>
                    <a:pt x="24927" y="67179"/>
                  </a:lnTo>
                  <a:lnTo>
                    <a:pt x="27246" y="70256"/>
                  </a:lnTo>
                  <a:lnTo>
                    <a:pt x="29565" y="72820"/>
                  </a:lnTo>
                  <a:lnTo>
                    <a:pt x="31304" y="75897"/>
                  </a:lnTo>
                  <a:lnTo>
                    <a:pt x="34782" y="77435"/>
                  </a:lnTo>
                  <a:lnTo>
                    <a:pt x="38840" y="79487"/>
                  </a:lnTo>
                  <a:lnTo>
                    <a:pt x="42898" y="81025"/>
                  </a:lnTo>
                  <a:lnTo>
                    <a:pt x="45797" y="81025"/>
                  </a:lnTo>
                  <a:lnTo>
                    <a:pt x="48115" y="80512"/>
                  </a:lnTo>
                  <a:lnTo>
                    <a:pt x="49275" y="79487"/>
                  </a:lnTo>
                  <a:lnTo>
                    <a:pt x="49855" y="77435"/>
                  </a:lnTo>
                  <a:lnTo>
                    <a:pt x="51014" y="75897"/>
                  </a:lnTo>
                  <a:lnTo>
                    <a:pt x="51014" y="73846"/>
                  </a:lnTo>
                  <a:lnTo>
                    <a:pt x="52173" y="71794"/>
                  </a:lnTo>
                  <a:lnTo>
                    <a:pt x="52173" y="70256"/>
                  </a:lnTo>
                  <a:lnTo>
                    <a:pt x="53333" y="67179"/>
                  </a:lnTo>
                  <a:lnTo>
                    <a:pt x="54492" y="66666"/>
                  </a:lnTo>
                  <a:lnTo>
                    <a:pt x="54492" y="65641"/>
                  </a:lnTo>
                  <a:lnTo>
                    <a:pt x="53333" y="64615"/>
                  </a:lnTo>
                  <a:lnTo>
                    <a:pt x="53333" y="64615"/>
                  </a:lnTo>
                  <a:lnTo>
                    <a:pt x="53333" y="63589"/>
                  </a:lnTo>
                  <a:lnTo>
                    <a:pt x="53333" y="63589"/>
                  </a:lnTo>
                  <a:lnTo>
                    <a:pt x="53333" y="62564"/>
                  </a:lnTo>
                  <a:lnTo>
                    <a:pt x="52173" y="62564"/>
                  </a:lnTo>
                  <a:lnTo>
                    <a:pt x="52173" y="62051"/>
                  </a:lnTo>
                  <a:lnTo>
                    <a:pt x="51014" y="62051"/>
                  </a:lnTo>
                  <a:lnTo>
                    <a:pt x="51014" y="62051"/>
                  </a:lnTo>
                  <a:lnTo>
                    <a:pt x="49855" y="62564"/>
                  </a:lnTo>
                  <a:lnTo>
                    <a:pt x="49275" y="63589"/>
                  </a:lnTo>
                  <a:lnTo>
                    <a:pt x="48115" y="64615"/>
                  </a:lnTo>
                  <a:lnTo>
                    <a:pt x="46956" y="65641"/>
                  </a:lnTo>
                  <a:lnTo>
                    <a:pt x="44637" y="66666"/>
                  </a:lnTo>
                  <a:lnTo>
                    <a:pt x="44057" y="66666"/>
                  </a:lnTo>
                  <a:lnTo>
                    <a:pt x="42898" y="66666"/>
                  </a:lnTo>
                  <a:lnTo>
                    <a:pt x="40579" y="66666"/>
                  </a:lnTo>
                  <a:lnTo>
                    <a:pt x="40000" y="65641"/>
                  </a:lnTo>
                  <a:lnTo>
                    <a:pt x="37681" y="64615"/>
                  </a:lnTo>
                  <a:lnTo>
                    <a:pt x="35362" y="61025"/>
                  </a:lnTo>
                  <a:lnTo>
                    <a:pt x="34782" y="56410"/>
                  </a:lnTo>
                  <a:lnTo>
                    <a:pt x="33623" y="52820"/>
                  </a:lnTo>
                  <a:lnTo>
                    <a:pt x="34782" y="49230"/>
                  </a:lnTo>
                  <a:lnTo>
                    <a:pt x="34782" y="45128"/>
                  </a:lnTo>
                  <a:lnTo>
                    <a:pt x="36521" y="41538"/>
                  </a:lnTo>
                  <a:lnTo>
                    <a:pt x="38840" y="37948"/>
                  </a:lnTo>
                  <a:lnTo>
                    <a:pt x="40579" y="35384"/>
                  </a:lnTo>
                  <a:lnTo>
                    <a:pt x="42898" y="31282"/>
                  </a:lnTo>
                  <a:lnTo>
                    <a:pt x="45797" y="28717"/>
                  </a:lnTo>
                  <a:lnTo>
                    <a:pt x="46956" y="27692"/>
                  </a:lnTo>
                  <a:lnTo>
                    <a:pt x="46956" y="27692"/>
                  </a:lnTo>
                  <a:lnTo>
                    <a:pt x="48115" y="27692"/>
                  </a:lnTo>
                  <a:lnTo>
                    <a:pt x="49275" y="28717"/>
                  </a:lnTo>
                  <a:lnTo>
                    <a:pt x="49855" y="28717"/>
                  </a:lnTo>
                  <a:lnTo>
                    <a:pt x="49855" y="28717"/>
                  </a:lnTo>
                  <a:lnTo>
                    <a:pt x="51014" y="29743"/>
                  </a:lnTo>
                  <a:lnTo>
                    <a:pt x="52173" y="29743"/>
                  </a:lnTo>
                  <a:lnTo>
                    <a:pt x="53333" y="28717"/>
                  </a:lnTo>
                  <a:lnTo>
                    <a:pt x="54492" y="28717"/>
                  </a:lnTo>
                  <a:lnTo>
                    <a:pt x="55072" y="30769"/>
                  </a:lnTo>
                  <a:lnTo>
                    <a:pt x="57391" y="32307"/>
                  </a:lnTo>
                  <a:lnTo>
                    <a:pt x="58550" y="34358"/>
                  </a:lnTo>
                  <a:lnTo>
                    <a:pt x="59710" y="35897"/>
                  </a:lnTo>
                  <a:lnTo>
                    <a:pt x="59710" y="37948"/>
                  </a:lnTo>
                  <a:lnTo>
                    <a:pt x="60289" y="40512"/>
                  </a:lnTo>
                  <a:lnTo>
                    <a:pt x="62608" y="41538"/>
                  </a:lnTo>
                  <a:lnTo>
                    <a:pt x="63768" y="43589"/>
                  </a:lnTo>
                  <a:lnTo>
                    <a:pt x="66666" y="43589"/>
                  </a:lnTo>
                  <a:lnTo>
                    <a:pt x="70144" y="43589"/>
                  </a:lnTo>
                  <a:lnTo>
                    <a:pt x="71884" y="42564"/>
                  </a:lnTo>
                  <a:lnTo>
                    <a:pt x="75362" y="40512"/>
                  </a:lnTo>
                  <a:lnTo>
                    <a:pt x="77101" y="38974"/>
                  </a:lnTo>
                  <a:lnTo>
                    <a:pt x="79420" y="36923"/>
                  </a:lnTo>
                  <a:lnTo>
                    <a:pt x="81159" y="35384"/>
                  </a:lnTo>
                  <a:lnTo>
                    <a:pt x="83478" y="32307"/>
                  </a:lnTo>
                  <a:lnTo>
                    <a:pt x="86376" y="30769"/>
                  </a:lnTo>
                  <a:lnTo>
                    <a:pt x="88695" y="28717"/>
                  </a:lnTo>
                  <a:lnTo>
                    <a:pt x="91594" y="26666"/>
                  </a:lnTo>
                  <a:lnTo>
                    <a:pt x="95652" y="26153"/>
                  </a:lnTo>
                  <a:lnTo>
                    <a:pt x="99130" y="23076"/>
                  </a:lnTo>
                  <a:lnTo>
                    <a:pt x="100869" y="20512"/>
                  </a:lnTo>
                  <a:lnTo>
                    <a:pt x="102028" y="17948"/>
                  </a:lnTo>
                  <a:lnTo>
                    <a:pt x="102028" y="13846"/>
                  </a:lnTo>
                  <a:lnTo>
                    <a:pt x="103188" y="10256"/>
                  </a:lnTo>
                  <a:lnTo>
                    <a:pt x="103188" y="7692"/>
                  </a:lnTo>
                  <a:lnTo>
                    <a:pt x="104347" y="4615"/>
                  </a:lnTo>
                  <a:lnTo>
                    <a:pt x="106086" y="3076"/>
                  </a:lnTo>
                  <a:lnTo>
                    <a:pt x="109565" y="1025"/>
                  </a:lnTo>
                  <a:lnTo>
                    <a:pt x="113623" y="0"/>
                  </a:lnTo>
                  <a:lnTo>
                    <a:pt x="116521" y="3076"/>
                  </a:lnTo>
                  <a:lnTo>
                    <a:pt x="117681" y="5641"/>
                  </a:lnTo>
                  <a:lnTo>
                    <a:pt x="118840" y="8717"/>
                  </a:lnTo>
                  <a:lnTo>
                    <a:pt x="120000" y="12307"/>
                  </a:lnTo>
                  <a:lnTo>
                    <a:pt x="120000" y="15897"/>
                  </a:lnTo>
                  <a:lnTo>
                    <a:pt x="118840" y="19487"/>
                  </a:lnTo>
                  <a:lnTo>
                    <a:pt x="118840" y="22564"/>
                  </a:lnTo>
                  <a:lnTo>
                    <a:pt x="118840" y="26153"/>
                  </a:lnTo>
                  <a:lnTo>
                    <a:pt x="118840" y="29743"/>
                  </a:lnTo>
                  <a:lnTo>
                    <a:pt x="118840" y="33333"/>
                  </a:lnTo>
                  <a:lnTo>
                    <a:pt x="118840" y="33333"/>
                  </a:lnTo>
                  <a:lnTo>
                    <a:pt x="118840" y="32307"/>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7" name="Google Shape;327;p38"/>
            <p:cNvSpPr/>
            <p:nvPr/>
          </p:nvSpPr>
          <p:spPr>
            <a:xfrm>
              <a:off x="4441" y="2605"/>
              <a:ext cx="29" cy="11"/>
            </a:xfrm>
            <a:custGeom>
              <a:rect b="b" l="l" r="r" t="t"/>
              <a:pathLst>
                <a:path extrusionOk="0" h="120000" w="120000">
                  <a:moveTo>
                    <a:pt x="120000" y="0"/>
                  </a:moveTo>
                  <a:lnTo>
                    <a:pt x="111724" y="21818"/>
                  </a:lnTo>
                  <a:lnTo>
                    <a:pt x="103448" y="43636"/>
                  </a:lnTo>
                  <a:lnTo>
                    <a:pt x="91034" y="65454"/>
                  </a:lnTo>
                  <a:lnTo>
                    <a:pt x="82758" y="65454"/>
                  </a:lnTo>
                  <a:lnTo>
                    <a:pt x="66206" y="87272"/>
                  </a:lnTo>
                  <a:lnTo>
                    <a:pt x="62068" y="98181"/>
                  </a:lnTo>
                  <a:lnTo>
                    <a:pt x="45517" y="98181"/>
                  </a:lnTo>
                  <a:lnTo>
                    <a:pt x="28965" y="120000"/>
                  </a:lnTo>
                  <a:lnTo>
                    <a:pt x="16551" y="120000"/>
                  </a:lnTo>
                  <a:lnTo>
                    <a:pt x="0" y="120000"/>
                  </a:lnTo>
                  <a:lnTo>
                    <a:pt x="8275" y="98181"/>
                  </a:lnTo>
                  <a:lnTo>
                    <a:pt x="24827" y="87272"/>
                  </a:lnTo>
                  <a:lnTo>
                    <a:pt x="28965" y="87272"/>
                  </a:lnTo>
                  <a:lnTo>
                    <a:pt x="45517" y="65454"/>
                  </a:lnTo>
                  <a:lnTo>
                    <a:pt x="62068" y="65454"/>
                  </a:lnTo>
                  <a:lnTo>
                    <a:pt x="74482" y="65454"/>
                  </a:lnTo>
                  <a:lnTo>
                    <a:pt x="91034" y="65454"/>
                  </a:lnTo>
                  <a:lnTo>
                    <a:pt x="99310" y="43636"/>
                  </a:lnTo>
                  <a:lnTo>
                    <a:pt x="111724" y="43636"/>
                  </a:lnTo>
                  <a:lnTo>
                    <a:pt x="120000" y="21818"/>
                  </a:lnTo>
                  <a:lnTo>
                    <a:pt x="120000" y="21818"/>
                  </a:lnTo>
                  <a:lnTo>
                    <a:pt x="120000" y="0"/>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8" name="Google Shape;328;p38"/>
            <p:cNvSpPr/>
            <p:nvPr/>
          </p:nvSpPr>
          <p:spPr>
            <a:xfrm>
              <a:off x="3980" y="2674"/>
              <a:ext cx="15" cy="14"/>
            </a:xfrm>
            <a:custGeom>
              <a:rect b="b" l="l" r="r" t="t"/>
              <a:pathLst>
                <a:path extrusionOk="0" h="120000" w="120000">
                  <a:moveTo>
                    <a:pt x="120000" y="8571"/>
                  </a:moveTo>
                  <a:lnTo>
                    <a:pt x="120000" y="25714"/>
                  </a:lnTo>
                  <a:lnTo>
                    <a:pt x="104000" y="42857"/>
                  </a:lnTo>
                  <a:lnTo>
                    <a:pt x="88000" y="59999"/>
                  </a:lnTo>
                  <a:lnTo>
                    <a:pt x="88000" y="77142"/>
                  </a:lnTo>
                  <a:lnTo>
                    <a:pt x="72000" y="85714"/>
                  </a:lnTo>
                  <a:lnTo>
                    <a:pt x="72000" y="102857"/>
                  </a:lnTo>
                  <a:lnTo>
                    <a:pt x="56000" y="102857"/>
                  </a:lnTo>
                  <a:lnTo>
                    <a:pt x="48000" y="119999"/>
                  </a:lnTo>
                  <a:lnTo>
                    <a:pt x="32000" y="119999"/>
                  </a:lnTo>
                  <a:lnTo>
                    <a:pt x="0" y="119999"/>
                  </a:lnTo>
                  <a:lnTo>
                    <a:pt x="48000" y="0"/>
                  </a:lnTo>
                  <a:lnTo>
                    <a:pt x="120000" y="8571"/>
                  </a:lnTo>
                  <a:lnTo>
                    <a:pt x="120000" y="8571"/>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29" name="Google Shape;329;p38"/>
            <p:cNvSpPr/>
            <p:nvPr/>
          </p:nvSpPr>
          <p:spPr>
            <a:xfrm>
              <a:off x="4045" y="2665"/>
              <a:ext cx="16" cy="14"/>
            </a:xfrm>
            <a:custGeom>
              <a:rect b="b" l="l" r="r" t="t"/>
              <a:pathLst>
                <a:path extrusionOk="0" h="120000" w="120000">
                  <a:moveTo>
                    <a:pt x="105000" y="42857"/>
                  </a:moveTo>
                  <a:lnTo>
                    <a:pt x="120000" y="59999"/>
                  </a:lnTo>
                  <a:lnTo>
                    <a:pt x="120000" y="59999"/>
                  </a:lnTo>
                  <a:lnTo>
                    <a:pt x="120000" y="77142"/>
                  </a:lnTo>
                  <a:lnTo>
                    <a:pt x="120000" y="77142"/>
                  </a:lnTo>
                  <a:lnTo>
                    <a:pt x="120000" y="77142"/>
                  </a:lnTo>
                  <a:lnTo>
                    <a:pt x="120000" y="85714"/>
                  </a:lnTo>
                  <a:lnTo>
                    <a:pt x="105000" y="85714"/>
                  </a:lnTo>
                  <a:lnTo>
                    <a:pt x="105000" y="102857"/>
                  </a:lnTo>
                  <a:lnTo>
                    <a:pt x="105000" y="102857"/>
                  </a:lnTo>
                  <a:lnTo>
                    <a:pt x="105000" y="102857"/>
                  </a:lnTo>
                  <a:lnTo>
                    <a:pt x="90000" y="119999"/>
                  </a:lnTo>
                  <a:lnTo>
                    <a:pt x="82500" y="119999"/>
                  </a:lnTo>
                  <a:lnTo>
                    <a:pt x="67500" y="119999"/>
                  </a:lnTo>
                  <a:lnTo>
                    <a:pt x="52500" y="102857"/>
                  </a:lnTo>
                  <a:lnTo>
                    <a:pt x="37500" y="102857"/>
                  </a:lnTo>
                  <a:lnTo>
                    <a:pt x="22500" y="85714"/>
                  </a:lnTo>
                  <a:lnTo>
                    <a:pt x="22500" y="85714"/>
                  </a:lnTo>
                  <a:lnTo>
                    <a:pt x="15000" y="77142"/>
                  </a:lnTo>
                  <a:lnTo>
                    <a:pt x="0" y="77142"/>
                  </a:lnTo>
                  <a:lnTo>
                    <a:pt x="0" y="59999"/>
                  </a:lnTo>
                  <a:lnTo>
                    <a:pt x="37500" y="0"/>
                  </a:lnTo>
                  <a:lnTo>
                    <a:pt x="37500" y="8571"/>
                  </a:lnTo>
                  <a:lnTo>
                    <a:pt x="52500" y="8571"/>
                  </a:lnTo>
                  <a:lnTo>
                    <a:pt x="52500" y="25714"/>
                  </a:lnTo>
                  <a:lnTo>
                    <a:pt x="67500" y="25714"/>
                  </a:lnTo>
                  <a:lnTo>
                    <a:pt x="67500" y="42857"/>
                  </a:lnTo>
                  <a:lnTo>
                    <a:pt x="82500" y="42857"/>
                  </a:lnTo>
                  <a:lnTo>
                    <a:pt x="82500" y="42857"/>
                  </a:lnTo>
                  <a:lnTo>
                    <a:pt x="90000" y="42857"/>
                  </a:lnTo>
                  <a:lnTo>
                    <a:pt x="105000" y="42857"/>
                  </a:lnTo>
                  <a:lnTo>
                    <a:pt x="120000" y="42857"/>
                  </a:lnTo>
                  <a:lnTo>
                    <a:pt x="120000" y="42857"/>
                  </a:lnTo>
                  <a:lnTo>
                    <a:pt x="105000" y="42857"/>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0" name="Google Shape;330;p38"/>
            <p:cNvSpPr/>
            <p:nvPr/>
          </p:nvSpPr>
          <p:spPr>
            <a:xfrm>
              <a:off x="4319" y="2625"/>
              <a:ext cx="31" cy="27"/>
            </a:xfrm>
            <a:custGeom>
              <a:rect b="b" l="l" r="r" t="t"/>
              <a:pathLst>
                <a:path extrusionOk="0" h="120000" w="120000">
                  <a:moveTo>
                    <a:pt x="7741" y="120000"/>
                  </a:moveTo>
                  <a:lnTo>
                    <a:pt x="0" y="120000"/>
                  </a:lnTo>
                  <a:lnTo>
                    <a:pt x="0" y="120000"/>
                  </a:lnTo>
                  <a:lnTo>
                    <a:pt x="0" y="111111"/>
                  </a:lnTo>
                  <a:lnTo>
                    <a:pt x="15483" y="102222"/>
                  </a:lnTo>
                  <a:lnTo>
                    <a:pt x="27096" y="97777"/>
                  </a:lnTo>
                  <a:lnTo>
                    <a:pt x="50322" y="88888"/>
                  </a:lnTo>
                  <a:lnTo>
                    <a:pt x="61935" y="71111"/>
                  </a:lnTo>
                  <a:lnTo>
                    <a:pt x="85161" y="57777"/>
                  </a:lnTo>
                  <a:lnTo>
                    <a:pt x="96774" y="40000"/>
                  </a:lnTo>
                  <a:lnTo>
                    <a:pt x="104516" y="26666"/>
                  </a:lnTo>
                  <a:lnTo>
                    <a:pt x="112258" y="0"/>
                  </a:lnTo>
                  <a:lnTo>
                    <a:pt x="120000" y="26666"/>
                  </a:lnTo>
                  <a:lnTo>
                    <a:pt x="120000" y="40000"/>
                  </a:lnTo>
                  <a:lnTo>
                    <a:pt x="112258" y="57777"/>
                  </a:lnTo>
                  <a:lnTo>
                    <a:pt x="96774" y="71111"/>
                  </a:lnTo>
                  <a:lnTo>
                    <a:pt x="85161" y="80000"/>
                  </a:lnTo>
                  <a:lnTo>
                    <a:pt x="69677" y="88888"/>
                  </a:lnTo>
                  <a:lnTo>
                    <a:pt x="58064" y="97777"/>
                  </a:lnTo>
                  <a:lnTo>
                    <a:pt x="34838" y="102222"/>
                  </a:lnTo>
                  <a:lnTo>
                    <a:pt x="23225" y="111111"/>
                  </a:lnTo>
                  <a:lnTo>
                    <a:pt x="7741" y="120000"/>
                  </a:lnTo>
                  <a:lnTo>
                    <a:pt x="7741" y="120000"/>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1" name="Google Shape;331;p38"/>
            <p:cNvSpPr/>
            <p:nvPr/>
          </p:nvSpPr>
          <p:spPr>
            <a:xfrm>
              <a:off x="4364" y="2656"/>
              <a:ext cx="38" cy="59"/>
            </a:xfrm>
            <a:custGeom>
              <a:rect b="b" l="l" r="r" t="t"/>
              <a:pathLst>
                <a:path extrusionOk="0" h="120000" w="120000">
                  <a:moveTo>
                    <a:pt x="91578" y="0"/>
                  </a:moveTo>
                  <a:lnTo>
                    <a:pt x="101052" y="6101"/>
                  </a:lnTo>
                  <a:lnTo>
                    <a:pt x="107368" y="10169"/>
                  </a:lnTo>
                  <a:lnTo>
                    <a:pt x="107368" y="18305"/>
                  </a:lnTo>
                  <a:lnTo>
                    <a:pt x="113684" y="24406"/>
                  </a:lnTo>
                  <a:lnTo>
                    <a:pt x="113684" y="28474"/>
                  </a:lnTo>
                  <a:lnTo>
                    <a:pt x="113684" y="36610"/>
                  </a:lnTo>
                  <a:lnTo>
                    <a:pt x="113684" y="42711"/>
                  </a:lnTo>
                  <a:lnTo>
                    <a:pt x="113684" y="50847"/>
                  </a:lnTo>
                  <a:lnTo>
                    <a:pt x="120000" y="56949"/>
                  </a:lnTo>
                  <a:lnTo>
                    <a:pt x="120000" y="65084"/>
                  </a:lnTo>
                  <a:lnTo>
                    <a:pt x="107368" y="61016"/>
                  </a:lnTo>
                  <a:lnTo>
                    <a:pt x="91578" y="56949"/>
                  </a:lnTo>
                  <a:lnTo>
                    <a:pt x="85263" y="61016"/>
                  </a:lnTo>
                  <a:lnTo>
                    <a:pt x="72631" y="65084"/>
                  </a:lnTo>
                  <a:lnTo>
                    <a:pt x="63157" y="69152"/>
                  </a:lnTo>
                  <a:lnTo>
                    <a:pt x="50526" y="73220"/>
                  </a:lnTo>
                  <a:lnTo>
                    <a:pt x="44210" y="79322"/>
                  </a:lnTo>
                  <a:lnTo>
                    <a:pt x="34736" y="83389"/>
                  </a:lnTo>
                  <a:lnTo>
                    <a:pt x="28421" y="87457"/>
                  </a:lnTo>
                  <a:lnTo>
                    <a:pt x="18947" y="87457"/>
                  </a:lnTo>
                  <a:lnTo>
                    <a:pt x="22105" y="120000"/>
                  </a:lnTo>
                  <a:lnTo>
                    <a:pt x="6315" y="75254"/>
                  </a:lnTo>
                  <a:lnTo>
                    <a:pt x="12631" y="75254"/>
                  </a:lnTo>
                  <a:lnTo>
                    <a:pt x="12631" y="75254"/>
                  </a:lnTo>
                  <a:lnTo>
                    <a:pt x="18947" y="73220"/>
                  </a:lnTo>
                  <a:lnTo>
                    <a:pt x="18947" y="73220"/>
                  </a:lnTo>
                  <a:lnTo>
                    <a:pt x="22105" y="73220"/>
                  </a:lnTo>
                  <a:lnTo>
                    <a:pt x="28421" y="73220"/>
                  </a:lnTo>
                  <a:lnTo>
                    <a:pt x="28421" y="69152"/>
                  </a:lnTo>
                  <a:lnTo>
                    <a:pt x="34736" y="69152"/>
                  </a:lnTo>
                  <a:lnTo>
                    <a:pt x="34736" y="65084"/>
                  </a:lnTo>
                  <a:lnTo>
                    <a:pt x="34736" y="65084"/>
                  </a:lnTo>
                  <a:lnTo>
                    <a:pt x="0" y="54915"/>
                  </a:lnTo>
                  <a:lnTo>
                    <a:pt x="6315" y="46779"/>
                  </a:lnTo>
                  <a:lnTo>
                    <a:pt x="12631" y="38644"/>
                  </a:lnTo>
                  <a:lnTo>
                    <a:pt x="18947" y="32542"/>
                  </a:lnTo>
                  <a:lnTo>
                    <a:pt x="28421" y="24406"/>
                  </a:lnTo>
                  <a:lnTo>
                    <a:pt x="41052" y="18305"/>
                  </a:lnTo>
                  <a:lnTo>
                    <a:pt x="44210" y="14237"/>
                  </a:lnTo>
                  <a:lnTo>
                    <a:pt x="56842" y="6101"/>
                  </a:lnTo>
                  <a:lnTo>
                    <a:pt x="69473" y="2033"/>
                  </a:lnTo>
                  <a:lnTo>
                    <a:pt x="85263" y="2033"/>
                  </a:lnTo>
                  <a:lnTo>
                    <a:pt x="97894" y="0"/>
                  </a:lnTo>
                  <a:lnTo>
                    <a:pt x="97894" y="0"/>
                  </a:lnTo>
                  <a:lnTo>
                    <a:pt x="91578" y="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2" name="Google Shape;332;p38"/>
            <p:cNvSpPr/>
            <p:nvPr/>
          </p:nvSpPr>
          <p:spPr>
            <a:xfrm>
              <a:off x="4373" y="2666"/>
              <a:ext cx="16" cy="15"/>
            </a:xfrm>
            <a:custGeom>
              <a:rect b="b" l="l" r="r" t="t"/>
              <a:pathLst>
                <a:path extrusionOk="0" h="120000" w="120000">
                  <a:moveTo>
                    <a:pt x="0" y="120000"/>
                  </a:moveTo>
                  <a:lnTo>
                    <a:pt x="67500" y="16000"/>
                  </a:lnTo>
                  <a:lnTo>
                    <a:pt x="120000" y="0"/>
                  </a:lnTo>
                  <a:lnTo>
                    <a:pt x="15000" y="120000"/>
                  </a:lnTo>
                  <a:lnTo>
                    <a:pt x="15000" y="120000"/>
                  </a:lnTo>
                  <a:lnTo>
                    <a:pt x="0" y="120000"/>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3" name="Google Shape;333;p38"/>
            <p:cNvSpPr/>
            <p:nvPr/>
          </p:nvSpPr>
          <p:spPr>
            <a:xfrm>
              <a:off x="3953" y="2751"/>
              <a:ext cx="81" cy="41"/>
            </a:xfrm>
            <a:custGeom>
              <a:rect b="b" l="l" r="r" t="t"/>
              <a:pathLst>
                <a:path extrusionOk="0" h="120000" w="120000">
                  <a:moveTo>
                    <a:pt x="120000" y="114146"/>
                  </a:moveTo>
                  <a:lnTo>
                    <a:pt x="106666" y="108292"/>
                  </a:lnTo>
                  <a:lnTo>
                    <a:pt x="93333" y="99512"/>
                  </a:lnTo>
                  <a:lnTo>
                    <a:pt x="80000" y="93658"/>
                  </a:lnTo>
                  <a:lnTo>
                    <a:pt x="66666" y="81951"/>
                  </a:lnTo>
                  <a:lnTo>
                    <a:pt x="53333" y="79024"/>
                  </a:lnTo>
                  <a:lnTo>
                    <a:pt x="40000" y="67317"/>
                  </a:lnTo>
                  <a:lnTo>
                    <a:pt x="29629" y="55609"/>
                  </a:lnTo>
                  <a:lnTo>
                    <a:pt x="19259" y="40975"/>
                  </a:lnTo>
                  <a:lnTo>
                    <a:pt x="8888" y="20487"/>
                  </a:lnTo>
                  <a:lnTo>
                    <a:pt x="0" y="0"/>
                  </a:lnTo>
                  <a:lnTo>
                    <a:pt x="11851" y="20487"/>
                  </a:lnTo>
                  <a:lnTo>
                    <a:pt x="22222" y="35121"/>
                  </a:lnTo>
                  <a:lnTo>
                    <a:pt x="35555" y="52682"/>
                  </a:lnTo>
                  <a:lnTo>
                    <a:pt x="48888" y="67317"/>
                  </a:lnTo>
                  <a:lnTo>
                    <a:pt x="59259" y="79024"/>
                  </a:lnTo>
                  <a:lnTo>
                    <a:pt x="72592" y="87804"/>
                  </a:lnTo>
                  <a:lnTo>
                    <a:pt x="85925" y="93658"/>
                  </a:lnTo>
                  <a:lnTo>
                    <a:pt x="96296" y="105365"/>
                  </a:lnTo>
                  <a:lnTo>
                    <a:pt x="109629" y="108292"/>
                  </a:lnTo>
                  <a:lnTo>
                    <a:pt x="120000" y="120000"/>
                  </a:lnTo>
                  <a:lnTo>
                    <a:pt x="120000" y="120000"/>
                  </a:lnTo>
                  <a:lnTo>
                    <a:pt x="120000" y="114146"/>
                  </a:lnTo>
                  <a:close/>
                </a:path>
              </a:pathLst>
            </a:custGeom>
            <a:solidFill>
              <a:srgbClr val="BAA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4" name="Google Shape;334;p38"/>
            <p:cNvSpPr/>
            <p:nvPr/>
          </p:nvSpPr>
          <p:spPr>
            <a:xfrm>
              <a:off x="4465" y="2749"/>
              <a:ext cx="12" cy="18"/>
            </a:xfrm>
            <a:custGeom>
              <a:rect b="b" l="l" r="r" t="t"/>
              <a:pathLst>
                <a:path extrusionOk="0" h="120000" w="120000">
                  <a:moveTo>
                    <a:pt x="120000" y="106666"/>
                  </a:moveTo>
                  <a:lnTo>
                    <a:pt x="100000" y="120000"/>
                  </a:lnTo>
                  <a:lnTo>
                    <a:pt x="100000" y="120000"/>
                  </a:lnTo>
                  <a:lnTo>
                    <a:pt x="90000" y="120000"/>
                  </a:lnTo>
                  <a:lnTo>
                    <a:pt x="70000" y="120000"/>
                  </a:lnTo>
                  <a:lnTo>
                    <a:pt x="50000" y="120000"/>
                  </a:lnTo>
                  <a:lnTo>
                    <a:pt x="50000" y="120000"/>
                  </a:lnTo>
                  <a:lnTo>
                    <a:pt x="30000" y="120000"/>
                  </a:lnTo>
                  <a:lnTo>
                    <a:pt x="10000" y="120000"/>
                  </a:lnTo>
                  <a:lnTo>
                    <a:pt x="10000" y="120000"/>
                  </a:lnTo>
                  <a:lnTo>
                    <a:pt x="0" y="106666"/>
                  </a:lnTo>
                  <a:lnTo>
                    <a:pt x="100000" y="0"/>
                  </a:lnTo>
                  <a:lnTo>
                    <a:pt x="120000" y="106666"/>
                  </a:lnTo>
                  <a:lnTo>
                    <a:pt x="120000" y="106666"/>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5" name="Google Shape;335;p38"/>
            <p:cNvSpPr/>
            <p:nvPr/>
          </p:nvSpPr>
          <p:spPr>
            <a:xfrm>
              <a:off x="4409" y="2765"/>
              <a:ext cx="2" cy="38"/>
            </a:xfrm>
            <a:custGeom>
              <a:rect b="b" l="l" r="r" t="t"/>
              <a:pathLst>
                <a:path extrusionOk="0" h="120000" w="120000">
                  <a:moveTo>
                    <a:pt x="120000" y="0"/>
                  </a:moveTo>
                  <a:lnTo>
                    <a:pt x="0" y="120000"/>
                  </a:lnTo>
                  <a:lnTo>
                    <a:pt x="120000" y="0"/>
                  </a:lnTo>
                  <a:lnTo>
                    <a:pt x="120000" y="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6" name="Google Shape;336;p38"/>
            <p:cNvSpPr/>
            <p:nvPr/>
          </p:nvSpPr>
          <p:spPr>
            <a:xfrm>
              <a:off x="3957" y="2831"/>
              <a:ext cx="149" cy="63"/>
            </a:xfrm>
            <a:custGeom>
              <a:rect b="b" l="l" r="r" t="t"/>
              <a:pathLst>
                <a:path extrusionOk="0" h="120000" w="120000">
                  <a:moveTo>
                    <a:pt x="37852" y="76190"/>
                  </a:moveTo>
                  <a:lnTo>
                    <a:pt x="43489" y="83809"/>
                  </a:lnTo>
                  <a:lnTo>
                    <a:pt x="47516" y="85714"/>
                  </a:lnTo>
                  <a:lnTo>
                    <a:pt x="52348" y="93333"/>
                  </a:lnTo>
                  <a:lnTo>
                    <a:pt x="56375" y="97142"/>
                  </a:lnTo>
                  <a:lnTo>
                    <a:pt x="60402" y="100952"/>
                  </a:lnTo>
                  <a:lnTo>
                    <a:pt x="65234" y="102857"/>
                  </a:lnTo>
                  <a:lnTo>
                    <a:pt x="69261" y="102857"/>
                  </a:lnTo>
                  <a:lnTo>
                    <a:pt x="73288" y="102857"/>
                  </a:lnTo>
                  <a:lnTo>
                    <a:pt x="78120" y="102857"/>
                  </a:lnTo>
                  <a:lnTo>
                    <a:pt x="82147" y="102857"/>
                  </a:lnTo>
                  <a:lnTo>
                    <a:pt x="62013" y="72380"/>
                  </a:lnTo>
                  <a:lnTo>
                    <a:pt x="76510" y="51428"/>
                  </a:lnTo>
                  <a:lnTo>
                    <a:pt x="76510" y="55238"/>
                  </a:lnTo>
                  <a:lnTo>
                    <a:pt x="78120" y="59047"/>
                  </a:lnTo>
                  <a:lnTo>
                    <a:pt x="78120" y="62857"/>
                  </a:lnTo>
                  <a:lnTo>
                    <a:pt x="79731" y="62857"/>
                  </a:lnTo>
                  <a:lnTo>
                    <a:pt x="80536" y="66666"/>
                  </a:lnTo>
                  <a:lnTo>
                    <a:pt x="82147" y="66666"/>
                  </a:lnTo>
                  <a:lnTo>
                    <a:pt x="82147" y="68571"/>
                  </a:lnTo>
                  <a:lnTo>
                    <a:pt x="83758" y="68571"/>
                  </a:lnTo>
                  <a:lnTo>
                    <a:pt x="85369" y="72380"/>
                  </a:lnTo>
                  <a:lnTo>
                    <a:pt x="85369" y="76190"/>
                  </a:lnTo>
                  <a:lnTo>
                    <a:pt x="86979" y="72380"/>
                  </a:lnTo>
                  <a:lnTo>
                    <a:pt x="86979" y="72380"/>
                  </a:lnTo>
                  <a:lnTo>
                    <a:pt x="86979" y="76190"/>
                  </a:lnTo>
                  <a:lnTo>
                    <a:pt x="85369" y="76190"/>
                  </a:lnTo>
                  <a:lnTo>
                    <a:pt x="85369" y="80000"/>
                  </a:lnTo>
                  <a:lnTo>
                    <a:pt x="83758" y="83809"/>
                  </a:lnTo>
                  <a:lnTo>
                    <a:pt x="82147" y="85714"/>
                  </a:lnTo>
                  <a:lnTo>
                    <a:pt x="82147" y="89523"/>
                  </a:lnTo>
                  <a:lnTo>
                    <a:pt x="80536" y="93333"/>
                  </a:lnTo>
                  <a:lnTo>
                    <a:pt x="80536" y="97142"/>
                  </a:lnTo>
                  <a:lnTo>
                    <a:pt x="85369" y="97142"/>
                  </a:lnTo>
                  <a:lnTo>
                    <a:pt x="89395" y="93333"/>
                  </a:lnTo>
                  <a:lnTo>
                    <a:pt x="94228" y="93333"/>
                  </a:lnTo>
                  <a:lnTo>
                    <a:pt x="96644" y="89523"/>
                  </a:lnTo>
                  <a:lnTo>
                    <a:pt x="101476" y="85714"/>
                  </a:lnTo>
                  <a:lnTo>
                    <a:pt x="105503" y="83809"/>
                  </a:lnTo>
                  <a:lnTo>
                    <a:pt x="109530" y="80000"/>
                  </a:lnTo>
                  <a:lnTo>
                    <a:pt x="112751" y="76190"/>
                  </a:lnTo>
                  <a:lnTo>
                    <a:pt x="116778" y="68571"/>
                  </a:lnTo>
                  <a:lnTo>
                    <a:pt x="120000" y="62857"/>
                  </a:lnTo>
                  <a:lnTo>
                    <a:pt x="115167" y="68571"/>
                  </a:lnTo>
                  <a:lnTo>
                    <a:pt x="112751" y="72380"/>
                  </a:lnTo>
                  <a:lnTo>
                    <a:pt x="108724" y="80000"/>
                  </a:lnTo>
                  <a:lnTo>
                    <a:pt x="103892" y="83809"/>
                  </a:lnTo>
                  <a:lnTo>
                    <a:pt x="99865" y="89523"/>
                  </a:lnTo>
                  <a:lnTo>
                    <a:pt x="95033" y="93333"/>
                  </a:lnTo>
                  <a:lnTo>
                    <a:pt x="92617" y="100952"/>
                  </a:lnTo>
                  <a:lnTo>
                    <a:pt x="87785" y="106666"/>
                  </a:lnTo>
                  <a:lnTo>
                    <a:pt x="83758" y="114285"/>
                  </a:lnTo>
                  <a:lnTo>
                    <a:pt x="80536" y="120000"/>
                  </a:lnTo>
                  <a:lnTo>
                    <a:pt x="79731" y="110476"/>
                  </a:lnTo>
                  <a:lnTo>
                    <a:pt x="78120" y="106666"/>
                  </a:lnTo>
                  <a:lnTo>
                    <a:pt x="74899" y="106666"/>
                  </a:lnTo>
                  <a:lnTo>
                    <a:pt x="73288" y="106666"/>
                  </a:lnTo>
                  <a:lnTo>
                    <a:pt x="70872" y="110476"/>
                  </a:lnTo>
                  <a:lnTo>
                    <a:pt x="69261" y="110476"/>
                  </a:lnTo>
                  <a:lnTo>
                    <a:pt x="66845" y="114285"/>
                  </a:lnTo>
                  <a:lnTo>
                    <a:pt x="63624" y="114285"/>
                  </a:lnTo>
                  <a:lnTo>
                    <a:pt x="62013" y="114285"/>
                  </a:lnTo>
                  <a:lnTo>
                    <a:pt x="59597" y="110476"/>
                  </a:lnTo>
                  <a:lnTo>
                    <a:pt x="53154" y="106666"/>
                  </a:lnTo>
                  <a:lnTo>
                    <a:pt x="47516" y="102857"/>
                  </a:lnTo>
                  <a:lnTo>
                    <a:pt x="41879" y="97142"/>
                  </a:lnTo>
                  <a:lnTo>
                    <a:pt x="36241" y="93333"/>
                  </a:lnTo>
                  <a:lnTo>
                    <a:pt x="30604" y="89523"/>
                  </a:lnTo>
                  <a:lnTo>
                    <a:pt x="24161" y="85714"/>
                  </a:lnTo>
                  <a:lnTo>
                    <a:pt x="18523" y="83809"/>
                  </a:lnTo>
                  <a:lnTo>
                    <a:pt x="12885" y="80000"/>
                  </a:lnTo>
                  <a:lnTo>
                    <a:pt x="5637" y="72380"/>
                  </a:lnTo>
                  <a:lnTo>
                    <a:pt x="0" y="68571"/>
                  </a:lnTo>
                  <a:lnTo>
                    <a:pt x="3221" y="66666"/>
                  </a:lnTo>
                  <a:lnTo>
                    <a:pt x="5637" y="62857"/>
                  </a:lnTo>
                  <a:lnTo>
                    <a:pt x="8859" y="62857"/>
                  </a:lnTo>
                  <a:lnTo>
                    <a:pt x="11275" y="66666"/>
                  </a:lnTo>
                  <a:lnTo>
                    <a:pt x="16107" y="68571"/>
                  </a:lnTo>
                  <a:lnTo>
                    <a:pt x="18523" y="72380"/>
                  </a:lnTo>
                  <a:lnTo>
                    <a:pt x="21744" y="76190"/>
                  </a:lnTo>
                  <a:lnTo>
                    <a:pt x="25771" y="76190"/>
                  </a:lnTo>
                  <a:lnTo>
                    <a:pt x="28993" y="76190"/>
                  </a:lnTo>
                  <a:lnTo>
                    <a:pt x="33020" y="72380"/>
                  </a:lnTo>
                  <a:lnTo>
                    <a:pt x="47516" y="0"/>
                  </a:lnTo>
                  <a:lnTo>
                    <a:pt x="38657" y="80000"/>
                  </a:lnTo>
                  <a:lnTo>
                    <a:pt x="38657" y="80000"/>
                  </a:lnTo>
                  <a:lnTo>
                    <a:pt x="37852" y="7619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7" name="Google Shape;337;p38"/>
            <p:cNvSpPr/>
            <p:nvPr/>
          </p:nvSpPr>
          <p:spPr>
            <a:xfrm>
              <a:off x="4257" y="2794"/>
              <a:ext cx="123" cy="55"/>
            </a:xfrm>
            <a:custGeom>
              <a:rect b="b" l="l" r="r" t="t"/>
              <a:pathLst>
                <a:path extrusionOk="0" h="120000" w="120000">
                  <a:moveTo>
                    <a:pt x="120000" y="117818"/>
                  </a:moveTo>
                  <a:lnTo>
                    <a:pt x="110243" y="109090"/>
                  </a:lnTo>
                  <a:lnTo>
                    <a:pt x="99512" y="100363"/>
                  </a:lnTo>
                  <a:lnTo>
                    <a:pt x="86829" y="89454"/>
                  </a:lnTo>
                  <a:lnTo>
                    <a:pt x="75121" y="80727"/>
                  </a:lnTo>
                  <a:lnTo>
                    <a:pt x="62439" y="74181"/>
                  </a:lnTo>
                  <a:lnTo>
                    <a:pt x="48780" y="69818"/>
                  </a:lnTo>
                  <a:lnTo>
                    <a:pt x="36097" y="69818"/>
                  </a:lnTo>
                  <a:lnTo>
                    <a:pt x="24390" y="74181"/>
                  </a:lnTo>
                  <a:lnTo>
                    <a:pt x="11707" y="80727"/>
                  </a:lnTo>
                  <a:lnTo>
                    <a:pt x="0" y="98181"/>
                  </a:lnTo>
                  <a:lnTo>
                    <a:pt x="36097" y="0"/>
                  </a:lnTo>
                  <a:lnTo>
                    <a:pt x="44878" y="10909"/>
                  </a:lnTo>
                  <a:lnTo>
                    <a:pt x="53658" y="19636"/>
                  </a:lnTo>
                  <a:lnTo>
                    <a:pt x="62439" y="26181"/>
                  </a:lnTo>
                  <a:lnTo>
                    <a:pt x="71219" y="39272"/>
                  </a:lnTo>
                  <a:lnTo>
                    <a:pt x="80000" y="50181"/>
                  </a:lnTo>
                  <a:lnTo>
                    <a:pt x="88780" y="63272"/>
                  </a:lnTo>
                  <a:lnTo>
                    <a:pt x="97560" y="74181"/>
                  </a:lnTo>
                  <a:lnTo>
                    <a:pt x="106341" y="85090"/>
                  </a:lnTo>
                  <a:lnTo>
                    <a:pt x="113170" y="100363"/>
                  </a:lnTo>
                  <a:lnTo>
                    <a:pt x="120000" y="120000"/>
                  </a:lnTo>
                  <a:lnTo>
                    <a:pt x="120000" y="120000"/>
                  </a:lnTo>
                  <a:lnTo>
                    <a:pt x="120000" y="117818"/>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8" name="Google Shape;338;p38"/>
            <p:cNvSpPr/>
            <p:nvPr/>
          </p:nvSpPr>
          <p:spPr>
            <a:xfrm>
              <a:off x="4084" y="2842"/>
              <a:ext cx="42" cy="111"/>
            </a:xfrm>
            <a:custGeom>
              <a:rect b="b" l="l" r="r" t="t"/>
              <a:pathLst>
                <a:path extrusionOk="0" h="120000" w="120000">
                  <a:moveTo>
                    <a:pt x="120000" y="0"/>
                  </a:moveTo>
                  <a:lnTo>
                    <a:pt x="0" y="120000"/>
                  </a:lnTo>
                  <a:lnTo>
                    <a:pt x="120000" y="0"/>
                  </a:lnTo>
                  <a:lnTo>
                    <a:pt x="12000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39" name="Google Shape;339;p38"/>
            <p:cNvSpPr/>
            <p:nvPr/>
          </p:nvSpPr>
          <p:spPr>
            <a:xfrm>
              <a:off x="4135" y="2857"/>
              <a:ext cx="12" cy="19"/>
            </a:xfrm>
            <a:custGeom>
              <a:rect b="b" l="l" r="r" t="t"/>
              <a:pathLst>
                <a:path extrusionOk="0" h="120000" w="120000">
                  <a:moveTo>
                    <a:pt x="100000" y="113684"/>
                  </a:moveTo>
                  <a:lnTo>
                    <a:pt x="0" y="120000"/>
                  </a:lnTo>
                  <a:lnTo>
                    <a:pt x="0" y="113684"/>
                  </a:lnTo>
                  <a:lnTo>
                    <a:pt x="0" y="101052"/>
                  </a:lnTo>
                  <a:lnTo>
                    <a:pt x="0" y="75789"/>
                  </a:lnTo>
                  <a:lnTo>
                    <a:pt x="0" y="56842"/>
                  </a:lnTo>
                  <a:lnTo>
                    <a:pt x="10000" y="44210"/>
                  </a:lnTo>
                  <a:lnTo>
                    <a:pt x="30000" y="31578"/>
                  </a:lnTo>
                  <a:lnTo>
                    <a:pt x="30000" y="18947"/>
                  </a:lnTo>
                  <a:lnTo>
                    <a:pt x="50000" y="6315"/>
                  </a:lnTo>
                  <a:lnTo>
                    <a:pt x="70000" y="0"/>
                  </a:lnTo>
                  <a:lnTo>
                    <a:pt x="90000" y="0"/>
                  </a:lnTo>
                  <a:lnTo>
                    <a:pt x="120000" y="120000"/>
                  </a:lnTo>
                  <a:lnTo>
                    <a:pt x="120000" y="120000"/>
                  </a:lnTo>
                  <a:lnTo>
                    <a:pt x="100000" y="11368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0" name="Google Shape;340;p38"/>
            <p:cNvSpPr/>
            <p:nvPr/>
          </p:nvSpPr>
          <p:spPr>
            <a:xfrm>
              <a:off x="4316" y="2842"/>
              <a:ext cx="89" cy="56"/>
            </a:xfrm>
            <a:custGeom>
              <a:rect b="b" l="l" r="r" t="t"/>
              <a:pathLst>
                <a:path extrusionOk="0" h="120000" w="120000">
                  <a:moveTo>
                    <a:pt x="120000" y="115714"/>
                  </a:moveTo>
                  <a:lnTo>
                    <a:pt x="110561" y="104999"/>
                  </a:lnTo>
                  <a:lnTo>
                    <a:pt x="101123" y="89999"/>
                  </a:lnTo>
                  <a:lnTo>
                    <a:pt x="88988" y="77142"/>
                  </a:lnTo>
                  <a:lnTo>
                    <a:pt x="76853" y="70714"/>
                  </a:lnTo>
                  <a:lnTo>
                    <a:pt x="64719" y="62142"/>
                  </a:lnTo>
                  <a:lnTo>
                    <a:pt x="52584" y="57857"/>
                  </a:lnTo>
                  <a:lnTo>
                    <a:pt x="37752" y="53571"/>
                  </a:lnTo>
                  <a:lnTo>
                    <a:pt x="25617" y="51428"/>
                  </a:lnTo>
                  <a:lnTo>
                    <a:pt x="13483" y="47142"/>
                  </a:lnTo>
                  <a:lnTo>
                    <a:pt x="0" y="47142"/>
                  </a:lnTo>
                  <a:lnTo>
                    <a:pt x="9438" y="0"/>
                  </a:lnTo>
                  <a:lnTo>
                    <a:pt x="21573" y="8571"/>
                  </a:lnTo>
                  <a:lnTo>
                    <a:pt x="36404" y="14999"/>
                  </a:lnTo>
                  <a:lnTo>
                    <a:pt x="49887" y="19285"/>
                  </a:lnTo>
                  <a:lnTo>
                    <a:pt x="62022" y="27857"/>
                  </a:lnTo>
                  <a:lnTo>
                    <a:pt x="76853" y="38571"/>
                  </a:lnTo>
                  <a:lnTo>
                    <a:pt x="88988" y="47142"/>
                  </a:lnTo>
                  <a:lnTo>
                    <a:pt x="101123" y="62142"/>
                  </a:lnTo>
                  <a:lnTo>
                    <a:pt x="107865" y="77142"/>
                  </a:lnTo>
                  <a:lnTo>
                    <a:pt x="115955" y="96428"/>
                  </a:lnTo>
                  <a:lnTo>
                    <a:pt x="120000" y="119999"/>
                  </a:lnTo>
                  <a:lnTo>
                    <a:pt x="120000" y="119999"/>
                  </a:lnTo>
                  <a:lnTo>
                    <a:pt x="120000" y="11571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1" name="Google Shape;341;p38"/>
            <p:cNvSpPr/>
            <p:nvPr/>
          </p:nvSpPr>
          <p:spPr>
            <a:xfrm>
              <a:off x="4072" y="2892"/>
              <a:ext cx="21" cy="8"/>
            </a:xfrm>
            <a:custGeom>
              <a:rect b="b" l="l" r="r" t="t"/>
              <a:pathLst>
                <a:path extrusionOk="0" h="120000" w="120000">
                  <a:moveTo>
                    <a:pt x="114285" y="60000"/>
                  </a:moveTo>
                  <a:lnTo>
                    <a:pt x="120000" y="120000"/>
                  </a:lnTo>
                  <a:lnTo>
                    <a:pt x="0" y="120000"/>
                  </a:lnTo>
                  <a:lnTo>
                    <a:pt x="0" y="60000"/>
                  </a:lnTo>
                  <a:lnTo>
                    <a:pt x="11428" y="30000"/>
                  </a:lnTo>
                  <a:lnTo>
                    <a:pt x="17142" y="0"/>
                  </a:lnTo>
                  <a:lnTo>
                    <a:pt x="28571" y="0"/>
                  </a:lnTo>
                  <a:lnTo>
                    <a:pt x="51428" y="0"/>
                  </a:lnTo>
                  <a:lnTo>
                    <a:pt x="62857" y="30000"/>
                  </a:lnTo>
                  <a:lnTo>
                    <a:pt x="80000" y="30000"/>
                  </a:lnTo>
                  <a:lnTo>
                    <a:pt x="91428" y="60000"/>
                  </a:lnTo>
                  <a:lnTo>
                    <a:pt x="102857" y="60000"/>
                  </a:lnTo>
                  <a:lnTo>
                    <a:pt x="120000" y="60000"/>
                  </a:lnTo>
                  <a:lnTo>
                    <a:pt x="120000" y="60000"/>
                  </a:lnTo>
                  <a:lnTo>
                    <a:pt x="114285" y="6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2" name="Google Shape;342;p38"/>
            <p:cNvSpPr/>
            <p:nvPr/>
          </p:nvSpPr>
          <p:spPr>
            <a:xfrm>
              <a:off x="4154" y="2882"/>
              <a:ext cx="76" cy="37"/>
            </a:xfrm>
            <a:custGeom>
              <a:rect b="b" l="l" r="r" t="t"/>
              <a:pathLst>
                <a:path extrusionOk="0" h="120000" w="120000">
                  <a:moveTo>
                    <a:pt x="110526" y="116756"/>
                  </a:moveTo>
                  <a:lnTo>
                    <a:pt x="99473" y="116756"/>
                  </a:lnTo>
                  <a:lnTo>
                    <a:pt x="88421" y="116756"/>
                  </a:lnTo>
                  <a:lnTo>
                    <a:pt x="77368" y="110270"/>
                  </a:lnTo>
                  <a:lnTo>
                    <a:pt x="66315" y="103783"/>
                  </a:lnTo>
                  <a:lnTo>
                    <a:pt x="53684" y="97297"/>
                  </a:lnTo>
                  <a:lnTo>
                    <a:pt x="42631" y="90810"/>
                  </a:lnTo>
                  <a:lnTo>
                    <a:pt x="31578" y="87567"/>
                  </a:lnTo>
                  <a:lnTo>
                    <a:pt x="23684" y="81081"/>
                  </a:lnTo>
                  <a:lnTo>
                    <a:pt x="11052" y="68108"/>
                  </a:lnTo>
                  <a:lnTo>
                    <a:pt x="0" y="61621"/>
                  </a:lnTo>
                  <a:lnTo>
                    <a:pt x="6315" y="68108"/>
                  </a:lnTo>
                  <a:lnTo>
                    <a:pt x="11052" y="74594"/>
                  </a:lnTo>
                  <a:lnTo>
                    <a:pt x="14210" y="68108"/>
                  </a:lnTo>
                  <a:lnTo>
                    <a:pt x="20526" y="61621"/>
                  </a:lnTo>
                  <a:lnTo>
                    <a:pt x="23684" y="51891"/>
                  </a:lnTo>
                  <a:lnTo>
                    <a:pt x="25263" y="38918"/>
                  </a:lnTo>
                  <a:lnTo>
                    <a:pt x="28421" y="29189"/>
                  </a:lnTo>
                  <a:lnTo>
                    <a:pt x="31578" y="16216"/>
                  </a:lnTo>
                  <a:lnTo>
                    <a:pt x="34736" y="9729"/>
                  </a:lnTo>
                  <a:lnTo>
                    <a:pt x="37894" y="0"/>
                  </a:lnTo>
                  <a:lnTo>
                    <a:pt x="45789" y="6486"/>
                  </a:lnTo>
                  <a:lnTo>
                    <a:pt x="56842" y="9729"/>
                  </a:lnTo>
                  <a:lnTo>
                    <a:pt x="71052" y="9729"/>
                  </a:lnTo>
                  <a:lnTo>
                    <a:pt x="82105" y="16216"/>
                  </a:lnTo>
                  <a:lnTo>
                    <a:pt x="96315" y="29189"/>
                  </a:lnTo>
                  <a:lnTo>
                    <a:pt x="105789" y="32432"/>
                  </a:lnTo>
                  <a:lnTo>
                    <a:pt x="113684" y="51891"/>
                  </a:lnTo>
                  <a:lnTo>
                    <a:pt x="120000" y="68108"/>
                  </a:lnTo>
                  <a:lnTo>
                    <a:pt x="116842" y="90810"/>
                  </a:lnTo>
                  <a:lnTo>
                    <a:pt x="110526" y="120000"/>
                  </a:lnTo>
                  <a:lnTo>
                    <a:pt x="110526" y="120000"/>
                  </a:lnTo>
                  <a:lnTo>
                    <a:pt x="110526" y="116756"/>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3" name="Google Shape;343;p38"/>
            <p:cNvSpPr/>
            <p:nvPr/>
          </p:nvSpPr>
          <p:spPr>
            <a:xfrm>
              <a:off x="4043" y="2901"/>
              <a:ext cx="9" cy="65"/>
            </a:xfrm>
            <a:custGeom>
              <a:rect b="b" l="l" r="r" t="t"/>
              <a:pathLst>
                <a:path extrusionOk="0" h="120000" w="120000">
                  <a:moveTo>
                    <a:pt x="93333" y="0"/>
                  </a:moveTo>
                  <a:lnTo>
                    <a:pt x="0" y="120000"/>
                  </a:lnTo>
                  <a:lnTo>
                    <a:pt x="120000" y="0"/>
                  </a:lnTo>
                  <a:lnTo>
                    <a:pt x="120000" y="0"/>
                  </a:lnTo>
                  <a:lnTo>
                    <a:pt x="93333"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4" name="Google Shape;344;p38"/>
            <p:cNvSpPr/>
            <p:nvPr/>
          </p:nvSpPr>
          <p:spPr>
            <a:xfrm>
              <a:off x="3968" y="2912"/>
              <a:ext cx="64" cy="45"/>
            </a:xfrm>
            <a:custGeom>
              <a:rect b="b" l="l" r="r" t="t"/>
              <a:pathLst>
                <a:path extrusionOk="0" h="120000" w="120000">
                  <a:moveTo>
                    <a:pt x="114375" y="5333"/>
                  </a:moveTo>
                  <a:lnTo>
                    <a:pt x="118125" y="16000"/>
                  </a:lnTo>
                  <a:lnTo>
                    <a:pt x="118125" y="24000"/>
                  </a:lnTo>
                  <a:lnTo>
                    <a:pt x="120000" y="40000"/>
                  </a:lnTo>
                  <a:lnTo>
                    <a:pt x="120000" y="48000"/>
                  </a:lnTo>
                  <a:lnTo>
                    <a:pt x="118125" y="64000"/>
                  </a:lnTo>
                  <a:lnTo>
                    <a:pt x="118125" y="72000"/>
                  </a:lnTo>
                  <a:lnTo>
                    <a:pt x="118125" y="88000"/>
                  </a:lnTo>
                  <a:lnTo>
                    <a:pt x="118125" y="96000"/>
                  </a:lnTo>
                  <a:lnTo>
                    <a:pt x="118125" y="109333"/>
                  </a:lnTo>
                  <a:lnTo>
                    <a:pt x="118125" y="120000"/>
                  </a:lnTo>
                  <a:lnTo>
                    <a:pt x="93750" y="114666"/>
                  </a:lnTo>
                  <a:lnTo>
                    <a:pt x="97500" y="109333"/>
                  </a:lnTo>
                  <a:lnTo>
                    <a:pt x="97500" y="101333"/>
                  </a:lnTo>
                  <a:lnTo>
                    <a:pt x="97500" y="96000"/>
                  </a:lnTo>
                  <a:lnTo>
                    <a:pt x="97500" y="88000"/>
                  </a:lnTo>
                  <a:lnTo>
                    <a:pt x="97500" y="82666"/>
                  </a:lnTo>
                  <a:lnTo>
                    <a:pt x="97500" y="72000"/>
                  </a:lnTo>
                  <a:lnTo>
                    <a:pt x="97500" y="66666"/>
                  </a:lnTo>
                  <a:lnTo>
                    <a:pt x="93750" y="58666"/>
                  </a:lnTo>
                  <a:lnTo>
                    <a:pt x="93750" y="53333"/>
                  </a:lnTo>
                  <a:lnTo>
                    <a:pt x="90000" y="48000"/>
                  </a:lnTo>
                  <a:lnTo>
                    <a:pt x="84375" y="42666"/>
                  </a:lnTo>
                  <a:lnTo>
                    <a:pt x="80625" y="40000"/>
                  </a:lnTo>
                  <a:lnTo>
                    <a:pt x="76875" y="34666"/>
                  </a:lnTo>
                  <a:lnTo>
                    <a:pt x="73125" y="29333"/>
                  </a:lnTo>
                  <a:lnTo>
                    <a:pt x="69375" y="29333"/>
                  </a:lnTo>
                  <a:lnTo>
                    <a:pt x="63750" y="24000"/>
                  </a:lnTo>
                  <a:lnTo>
                    <a:pt x="60000" y="24000"/>
                  </a:lnTo>
                  <a:lnTo>
                    <a:pt x="56250" y="24000"/>
                  </a:lnTo>
                  <a:lnTo>
                    <a:pt x="50625" y="29333"/>
                  </a:lnTo>
                  <a:lnTo>
                    <a:pt x="46875" y="29333"/>
                  </a:lnTo>
                  <a:lnTo>
                    <a:pt x="39375" y="40000"/>
                  </a:lnTo>
                  <a:lnTo>
                    <a:pt x="33750" y="48000"/>
                  </a:lnTo>
                  <a:lnTo>
                    <a:pt x="30000" y="53333"/>
                  </a:lnTo>
                  <a:lnTo>
                    <a:pt x="26250" y="64000"/>
                  </a:lnTo>
                  <a:lnTo>
                    <a:pt x="26250" y="72000"/>
                  </a:lnTo>
                  <a:lnTo>
                    <a:pt x="22500" y="77333"/>
                  </a:lnTo>
                  <a:lnTo>
                    <a:pt x="20625" y="82666"/>
                  </a:lnTo>
                  <a:lnTo>
                    <a:pt x="16875" y="82666"/>
                  </a:lnTo>
                  <a:lnTo>
                    <a:pt x="9375" y="82666"/>
                  </a:lnTo>
                  <a:lnTo>
                    <a:pt x="0" y="72000"/>
                  </a:lnTo>
                  <a:lnTo>
                    <a:pt x="3750" y="48000"/>
                  </a:lnTo>
                  <a:lnTo>
                    <a:pt x="9375" y="29333"/>
                  </a:lnTo>
                  <a:lnTo>
                    <a:pt x="16875" y="16000"/>
                  </a:lnTo>
                  <a:lnTo>
                    <a:pt x="30000" y="10666"/>
                  </a:lnTo>
                  <a:lnTo>
                    <a:pt x="43125" y="0"/>
                  </a:lnTo>
                  <a:lnTo>
                    <a:pt x="56250" y="0"/>
                  </a:lnTo>
                  <a:lnTo>
                    <a:pt x="73125" y="0"/>
                  </a:lnTo>
                  <a:lnTo>
                    <a:pt x="86250" y="0"/>
                  </a:lnTo>
                  <a:lnTo>
                    <a:pt x="103125" y="5333"/>
                  </a:lnTo>
                  <a:lnTo>
                    <a:pt x="118125" y="5333"/>
                  </a:lnTo>
                  <a:lnTo>
                    <a:pt x="118125" y="5333"/>
                  </a:lnTo>
                  <a:lnTo>
                    <a:pt x="114375" y="5333"/>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5" name="Google Shape;345;p38"/>
            <p:cNvSpPr/>
            <p:nvPr/>
          </p:nvSpPr>
          <p:spPr>
            <a:xfrm>
              <a:off x="4124" y="2892"/>
              <a:ext cx="12" cy="33"/>
            </a:xfrm>
            <a:custGeom>
              <a:rect b="b" l="l" r="r" t="t"/>
              <a:pathLst>
                <a:path extrusionOk="0" h="120000" w="120000">
                  <a:moveTo>
                    <a:pt x="50000" y="112727"/>
                  </a:moveTo>
                  <a:lnTo>
                    <a:pt x="70000" y="98181"/>
                  </a:lnTo>
                  <a:lnTo>
                    <a:pt x="50000" y="87272"/>
                  </a:lnTo>
                  <a:lnTo>
                    <a:pt x="50000" y="72727"/>
                  </a:lnTo>
                  <a:lnTo>
                    <a:pt x="30000" y="61818"/>
                  </a:lnTo>
                  <a:lnTo>
                    <a:pt x="20000" y="47272"/>
                  </a:lnTo>
                  <a:lnTo>
                    <a:pt x="0" y="40000"/>
                  </a:lnTo>
                  <a:lnTo>
                    <a:pt x="0" y="29090"/>
                  </a:lnTo>
                  <a:lnTo>
                    <a:pt x="20000" y="21818"/>
                  </a:lnTo>
                  <a:lnTo>
                    <a:pt x="50000" y="14545"/>
                  </a:lnTo>
                  <a:lnTo>
                    <a:pt x="120000" y="0"/>
                  </a:lnTo>
                  <a:lnTo>
                    <a:pt x="50000" y="120000"/>
                  </a:lnTo>
                  <a:lnTo>
                    <a:pt x="50000" y="120000"/>
                  </a:lnTo>
                  <a:lnTo>
                    <a:pt x="50000" y="112727"/>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6" name="Google Shape;346;p38"/>
            <p:cNvSpPr/>
            <p:nvPr/>
          </p:nvSpPr>
          <p:spPr>
            <a:xfrm>
              <a:off x="4237" y="2876"/>
              <a:ext cx="186" cy="173"/>
            </a:xfrm>
            <a:custGeom>
              <a:rect b="b" l="l" r="r" t="t"/>
              <a:pathLst>
                <a:path extrusionOk="0" h="120000" w="120000">
                  <a:moveTo>
                    <a:pt x="5806" y="20115"/>
                  </a:moveTo>
                  <a:lnTo>
                    <a:pt x="9032" y="11098"/>
                  </a:lnTo>
                  <a:lnTo>
                    <a:pt x="13548" y="10404"/>
                  </a:lnTo>
                  <a:lnTo>
                    <a:pt x="18064" y="9017"/>
                  </a:lnTo>
                  <a:lnTo>
                    <a:pt x="23870" y="6242"/>
                  </a:lnTo>
                  <a:lnTo>
                    <a:pt x="29677" y="5549"/>
                  </a:lnTo>
                  <a:lnTo>
                    <a:pt x="36774" y="2774"/>
                  </a:lnTo>
                  <a:lnTo>
                    <a:pt x="43870" y="1387"/>
                  </a:lnTo>
                  <a:lnTo>
                    <a:pt x="50967" y="0"/>
                  </a:lnTo>
                  <a:lnTo>
                    <a:pt x="56774" y="0"/>
                  </a:lnTo>
                  <a:lnTo>
                    <a:pt x="63225" y="0"/>
                  </a:lnTo>
                  <a:lnTo>
                    <a:pt x="69032" y="2774"/>
                  </a:lnTo>
                  <a:lnTo>
                    <a:pt x="120000" y="31213"/>
                  </a:lnTo>
                  <a:lnTo>
                    <a:pt x="114193" y="31213"/>
                  </a:lnTo>
                  <a:lnTo>
                    <a:pt x="109677" y="31213"/>
                  </a:lnTo>
                  <a:lnTo>
                    <a:pt x="103870" y="31213"/>
                  </a:lnTo>
                  <a:lnTo>
                    <a:pt x="99354" y="32601"/>
                  </a:lnTo>
                  <a:lnTo>
                    <a:pt x="94838" y="32601"/>
                  </a:lnTo>
                  <a:lnTo>
                    <a:pt x="90322" y="32601"/>
                  </a:lnTo>
                  <a:lnTo>
                    <a:pt x="85806" y="31213"/>
                  </a:lnTo>
                  <a:lnTo>
                    <a:pt x="80645" y="29826"/>
                  </a:lnTo>
                  <a:lnTo>
                    <a:pt x="76129" y="27745"/>
                  </a:lnTo>
                  <a:lnTo>
                    <a:pt x="71612" y="22890"/>
                  </a:lnTo>
                  <a:lnTo>
                    <a:pt x="69032" y="21502"/>
                  </a:lnTo>
                  <a:lnTo>
                    <a:pt x="68387" y="18728"/>
                  </a:lnTo>
                  <a:lnTo>
                    <a:pt x="65806" y="16647"/>
                  </a:lnTo>
                  <a:lnTo>
                    <a:pt x="64516" y="13872"/>
                  </a:lnTo>
                  <a:lnTo>
                    <a:pt x="63225" y="11098"/>
                  </a:lnTo>
                  <a:lnTo>
                    <a:pt x="62580" y="9017"/>
                  </a:lnTo>
                  <a:lnTo>
                    <a:pt x="60000" y="6242"/>
                  </a:lnTo>
                  <a:lnTo>
                    <a:pt x="58709" y="4161"/>
                  </a:lnTo>
                  <a:lnTo>
                    <a:pt x="56774" y="1387"/>
                  </a:lnTo>
                  <a:lnTo>
                    <a:pt x="54193" y="0"/>
                  </a:lnTo>
                  <a:lnTo>
                    <a:pt x="50967" y="5549"/>
                  </a:lnTo>
                  <a:lnTo>
                    <a:pt x="76129" y="33988"/>
                  </a:lnTo>
                  <a:lnTo>
                    <a:pt x="72903" y="38843"/>
                  </a:lnTo>
                  <a:lnTo>
                    <a:pt x="68387" y="42312"/>
                  </a:lnTo>
                  <a:lnTo>
                    <a:pt x="64516" y="47861"/>
                  </a:lnTo>
                  <a:lnTo>
                    <a:pt x="60000" y="51329"/>
                  </a:lnTo>
                  <a:lnTo>
                    <a:pt x="56774" y="56184"/>
                  </a:lnTo>
                  <a:lnTo>
                    <a:pt x="52903" y="59653"/>
                  </a:lnTo>
                  <a:lnTo>
                    <a:pt x="49677" y="65202"/>
                  </a:lnTo>
                  <a:lnTo>
                    <a:pt x="46451" y="70057"/>
                  </a:lnTo>
                  <a:lnTo>
                    <a:pt x="43870" y="74913"/>
                  </a:lnTo>
                  <a:lnTo>
                    <a:pt x="42580" y="79768"/>
                  </a:lnTo>
                  <a:lnTo>
                    <a:pt x="49677" y="78381"/>
                  </a:lnTo>
                  <a:lnTo>
                    <a:pt x="33548" y="120000"/>
                  </a:lnTo>
                  <a:lnTo>
                    <a:pt x="32258" y="110982"/>
                  </a:lnTo>
                  <a:lnTo>
                    <a:pt x="30967" y="101271"/>
                  </a:lnTo>
                  <a:lnTo>
                    <a:pt x="30967" y="90867"/>
                  </a:lnTo>
                  <a:lnTo>
                    <a:pt x="30967" y="79768"/>
                  </a:lnTo>
                  <a:lnTo>
                    <a:pt x="30967" y="70057"/>
                  </a:lnTo>
                  <a:lnTo>
                    <a:pt x="29677" y="61040"/>
                  </a:lnTo>
                  <a:lnTo>
                    <a:pt x="29032" y="52716"/>
                  </a:lnTo>
                  <a:lnTo>
                    <a:pt x="25161" y="45086"/>
                  </a:lnTo>
                  <a:lnTo>
                    <a:pt x="20645" y="38843"/>
                  </a:lnTo>
                  <a:lnTo>
                    <a:pt x="13548" y="35375"/>
                  </a:lnTo>
                  <a:lnTo>
                    <a:pt x="9032" y="35375"/>
                  </a:lnTo>
                  <a:lnTo>
                    <a:pt x="5806" y="35375"/>
                  </a:lnTo>
                  <a:lnTo>
                    <a:pt x="3225" y="32601"/>
                  </a:lnTo>
                  <a:lnTo>
                    <a:pt x="1935" y="29826"/>
                  </a:lnTo>
                  <a:lnTo>
                    <a:pt x="1935" y="27745"/>
                  </a:lnTo>
                  <a:lnTo>
                    <a:pt x="1935" y="23583"/>
                  </a:lnTo>
                  <a:lnTo>
                    <a:pt x="1935" y="18728"/>
                  </a:lnTo>
                  <a:lnTo>
                    <a:pt x="1935" y="15260"/>
                  </a:lnTo>
                  <a:lnTo>
                    <a:pt x="1290" y="11098"/>
                  </a:lnTo>
                  <a:lnTo>
                    <a:pt x="0" y="7630"/>
                  </a:lnTo>
                  <a:lnTo>
                    <a:pt x="0" y="9017"/>
                  </a:lnTo>
                  <a:lnTo>
                    <a:pt x="1290" y="11098"/>
                  </a:lnTo>
                  <a:lnTo>
                    <a:pt x="1290" y="12485"/>
                  </a:lnTo>
                  <a:lnTo>
                    <a:pt x="1290" y="13872"/>
                  </a:lnTo>
                  <a:lnTo>
                    <a:pt x="1290" y="15260"/>
                  </a:lnTo>
                  <a:lnTo>
                    <a:pt x="1935" y="16647"/>
                  </a:lnTo>
                  <a:lnTo>
                    <a:pt x="1935" y="17341"/>
                  </a:lnTo>
                  <a:lnTo>
                    <a:pt x="3225" y="18728"/>
                  </a:lnTo>
                  <a:lnTo>
                    <a:pt x="4516" y="20115"/>
                  </a:lnTo>
                  <a:lnTo>
                    <a:pt x="5806" y="21502"/>
                  </a:lnTo>
                  <a:lnTo>
                    <a:pt x="5806" y="21502"/>
                  </a:lnTo>
                  <a:lnTo>
                    <a:pt x="5806" y="20115"/>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7" name="Google Shape;347;p38"/>
            <p:cNvSpPr/>
            <p:nvPr/>
          </p:nvSpPr>
          <p:spPr>
            <a:xfrm>
              <a:off x="4057" y="2925"/>
              <a:ext cx="6" cy="28"/>
            </a:xfrm>
            <a:custGeom>
              <a:rect b="b" l="l" r="r" t="t"/>
              <a:pathLst>
                <a:path extrusionOk="0" h="120000" w="120000">
                  <a:moveTo>
                    <a:pt x="0" y="115714"/>
                  </a:moveTo>
                  <a:lnTo>
                    <a:pt x="80000" y="0"/>
                  </a:lnTo>
                  <a:lnTo>
                    <a:pt x="120000" y="77142"/>
                  </a:lnTo>
                  <a:lnTo>
                    <a:pt x="0" y="119999"/>
                  </a:lnTo>
                  <a:lnTo>
                    <a:pt x="0" y="119999"/>
                  </a:lnTo>
                  <a:lnTo>
                    <a:pt x="0" y="11571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8" name="Google Shape;348;p38"/>
            <p:cNvSpPr/>
            <p:nvPr/>
          </p:nvSpPr>
          <p:spPr>
            <a:xfrm>
              <a:off x="4151" y="2912"/>
              <a:ext cx="93" cy="24"/>
            </a:xfrm>
            <a:custGeom>
              <a:rect b="b" l="l" r="r" t="t"/>
              <a:pathLst>
                <a:path extrusionOk="0" h="120000" w="120000">
                  <a:moveTo>
                    <a:pt x="117419" y="120000"/>
                  </a:moveTo>
                  <a:lnTo>
                    <a:pt x="108387" y="110000"/>
                  </a:lnTo>
                  <a:lnTo>
                    <a:pt x="99354" y="100000"/>
                  </a:lnTo>
                  <a:lnTo>
                    <a:pt x="85161" y="100000"/>
                  </a:lnTo>
                  <a:lnTo>
                    <a:pt x="73548" y="90000"/>
                  </a:lnTo>
                  <a:lnTo>
                    <a:pt x="59354" y="80000"/>
                  </a:lnTo>
                  <a:lnTo>
                    <a:pt x="47741" y="75000"/>
                  </a:lnTo>
                  <a:lnTo>
                    <a:pt x="34838" y="55000"/>
                  </a:lnTo>
                  <a:lnTo>
                    <a:pt x="23225" y="45000"/>
                  </a:lnTo>
                  <a:lnTo>
                    <a:pt x="11612" y="20000"/>
                  </a:lnTo>
                  <a:lnTo>
                    <a:pt x="0" y="0"/>
                  </a:lnTo>
                  <a:lnTo>
                    <a:pt x="120000" y="120000"/>
                  </a:lnTo>
                  <a:lnTo>
                    <a:pt x="120000" y="120000"/>
                  </a:lnTo>
                  <a:lnTo>
                    <a:pt x="117419"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9" name="Google Shape;349;p38"/>
            <p:cNvSpPr/>
            <p:nvPr/>
          </p:nvSpPr>
          <p:spPr>
            <a:xfrm>
              <a:off x="3941" y="2950"/>
              <a:ext cx="116" cy="111"/>
            </a:xfrm>
            <a:custGeom>
              <a:rect b="b" l="l" r="r" t="t"/>
              <a:pathLst>
                <a:path extrusionOk="0" h="120000" w="120000">
                  <a:moveTo>
                    <a:pt x="35172" y="19459"/>
                  </a:moveTo>
                  <a:lnTo>
                    <a:pt x="33103" y="22702"/>
                  </a:lnTo>
                  <a:lnTo>
                    <a:pt x="31034" y="27027"/>
                  </a:lnTo>
                  <a:lnTo>
                    <a:pt x="30000" y="29189"/>
                  </a:lnTo>
                  <a:lnTo>
                    <a:pt x="30000" y="32432"/>
                  </a:lnTo>
                  <a:lnTo>
                    <a:pt x="30000" y="36756"/>
                  </a:lnTo>
                  <a:lnTo>
                    <a:pt x="27931" y="41081"/>
                  </a:lnTo>
                  <a:lnTo>
                    <a:pt x="27931" y="44324"/>
                  </a:lnTo>
                  <a:lnTo>
                    <a:pt x="27931" y="48648"/>
                  </a:lnTo>
                  <a:lnTo>
                    <a:pt x="27931" y="51891"/>
                  </a:lnTo>
                  <a:lnTo>
                    <a:pt x="25862" y="56216"/>
                  </a:lnTo>
                  <a:lnTo>
                    <a:pt x="51724" y="65945"/>
                  </a:lnTo>
                  <a:lnTo>
                    <a:pt x="55862" y="61621"/>
                  </a:lnTo>
                  <a:lnTo>
                    <a:pt x="58965" y="58378"/>
                  </a:lnTo>
                  <a:lnTo>
                    <a:pt x="61034" y="54054"/>
                  </a:lnTo>
                  <a:lnTo>
                    <a:pt x="65172" y="48648"/>
                  </a:lnTo>
                  <a:lnTo>
                    <a:pt x="66206" y="42162"/>
                  </a:lnTo>
                  <a:lnTo>
                    <a:pt x="68275" y="36756"/>
                  </a:lnTo>
                  <a:lnTo>
                    <a:pt x="70344" y="31351"/>
                  </a:lnTo>
                  <a:lnTo>
                    <a:pt x="72413" y="24864"/>
                  </a:lnTo>
                  <a:lnTo>
                    <a:pt x="74482" y="19459"/>
                  </a:lnTo>
                  <a:lnTo>
                    <a:pt x="75517" y="12972"/>
                  </a:lnTo>
                  <a:lnTo>
                    <a:pt x="83793" y="15135"/>
                  </a:lnTo>
                  <a:lnTo>
                    <a:pt x="86896" y="17297"/>
                  </a:lnTo>
                  <a:lnTo>
                    <a:pt x="88965" y="21621"/>
                  </a:lnTo>
                  <a:lnTo>
                    <a:pt x="91034" y="24864"/>
                  </a:lnTo>
                  <a:lnTo>
                    <a:pt x="91034" y="31351"/>
                  </a:lnTo>
                  <a:lnTo>
                    <a:pt x="88965" y="36756"/>
                  </a:lnTo>
                  <a:lnTo>
                    <a:pt x="88965" y="42162"/>
                  </a:lnTo>
                  <a:lnTo>
                    <a:pt x="88965" y="48648"/>
                  </a:lnTo>
                  <a:lnTo>
                    <a:pt x="91034" y="54054"/>
                  </a:lnTo>
                  <a:lnTo>
                    <a:pt x="94137" y="58378"/>
                  </a:lnTo>
                  <a:lnTo>
                    <a:pt x="96206" y="56216"/>
                  </a:lnTo>
                  <a:lnTo>
                    <a:pt x="98275" y="54054"/>
                  </a:lnTo>
                  <a:lnTo>
                    <a:pt x="100344" y="54054"/>
                  </a:lnTo>
                  <a:lnTo>
                    <a:pt x="103448" y="51891"/>
                  </a:lnTo>
                  <a:lnTo>
                    <a:pt x="105517" y="51891"/>
                  </a:lnTo>
                  <a:lnTo>
                    <a:pt x="109655" y="51891"/>
                  </a:lnTo>
                  <a:lnTo>
                    <a:pt x="110689" y="51891"/>
                  </a:lnTo>
                  <a:lnTo>
                    <a:pt x="114827" y="51891"/>
                  </a:lnTo>
                  <a:lnTo>
                    <a:pt x="116896" y="51891"/>
                  </a:lnTo>
                  <a:lnTo>
                    <a:pt x="120000" y="50810"/>
                  </a:lnTo>
                  <a:lnTo>
                    <a:pt x="116896" y="58378"/>
                  </a:lnTo>
                  <a:lnTo>
                    <a:pt x="114827" y="65945"/>
                  </a:lnTo>
                  <a:lnTo>
                    <a:pt x="112758" y="75675"/>
                  </a:lnTo>
                  <a:lnTo>
                    <a:pt x="110689" y="83243"/>
                  </a:lnTo>
                  <a:lnTo>
                    <a:pt x="107586" y="92972"/>
                  </a:lnTo>
                  <a:lnTo>
                    <a:pt x="105517" y="100540"/>
                  </a:lnTo>
                  <a:lnTo>
                    <a:pt x="102413" y="107027"/>
                  </a:lnTo>
                  <a:lnTo>
                    <a:pt x="98275" y="112432"/>
                  </a:lnTo>
                  <a:lnTo>
                    <a:pt x="93103" y="117837"/>
                  </a:lnTo>
                  <a:lnTo>
                    <a:pt x="84827" y="120000"/>
                  </a:lnTo>
                  <a:lnTo>
                    <a:pt x="79655" y="114594"/>
                  </a:lnTo>
                  <a:lnTo>
                    <a:pt x="79655" y="107027"/>
                  </a:lnTo>
                  <a:lnTo>
                    <a:pt x="81724" y="97297"/>
                  </a:lnTo>
                  <a:lnTo>
                    <a:pt x="83793" y="87567"/>
                  </a:lnTo>
                  <a:lnTo>
                    <a:pt x="86896" y="77837"/>
                  </a:lnTo>
                  <a:lnTo>
                    <a:pt x="91034" y="69189"/>
                  </a:lnTo>
                  <a:lnTo>
                    <a:pt x="93103" y="63783"/>
                  </a:lnTo>
                  <a:lnTo>
                    <a:pt x="91034" y="60540"/>
                  </a:lnTo>
                  <a:lnTo>
                    <a:pt x="86896" y="60540"/>
                  </a:lnTo>
                  <a:lnTo>
                    <a:pt x="77586" y="61621"/>
                  </a:lnTo>
                  <a:lnTo>
                    <a:pt x="75517" y="65945"/>
                  </a:lnTo>
                  <a:lnTo>
                    <a:pt x="75517" y="68108"/>
                  </a:lnTo>
                  <a:lnTo>
                    <a:pt x="74482" y="71351"/>
                  </a:lnTo>
                  <a:lnTo>
                    <a:pt x="74482" y="73513"/>
                  </a:lnTo>
                  <a:lnTo>
                    <a:pt x="72413" y="77837"/>
                  </a:lnTo>
                  <a:lnTo>
                    <a:pt x="70344" y="78918"/>
                  </a:lnTo>
                  <a:lnTo>
                    <a:pt x="70344" y="81081"/>
                  </a:lnTo>
                  <a:lnTo>
                    <a:pt x="68275" y="85405"/>
                  </a:lnTo>
                  <a:lnTo>
                    <a:pt x="66206" y="87567"/>
                  </a:lnTo>
                  <a:lnTo>
                    <a:pt x="65172" y="88648"/>
                  </a:lnTo>
                  <a:lnTo>
                    <a:pt x="0" y="69189"/>
                  </a:lnTo>
                  <a:lnTo>
                    <a:pt x="21724" y="0"/>
                  </a:lnTo>
                  <a:lnTo>
                    <a:pt x="25862" y="0"/>
                  </a:lnTo>
                  <a:lnTo>
                    <a:pt x="27931" y="0"/>
                  </a:lnTo>
                  <a:lnTo>
                    <a:pt x="31034" y="2162"/>
                  </a:lnTo>
                  <a:lnTo>
                    <a:pt x="33103" y="3243"/>
                  </a:lnTo>
                  <a:lnTo>
                    <a:pt x="35172" y="5405"/>
                  </a:lnTo>
                  <a:lnTo>
                    <a:pt x="37241" y="7567"/>
                  </a:lnTo>
                  <a:lnTo>
                    <a:pt x="37241" y="11891"/>
                  </a:lnTo>
                  <a:lnTo>
                    <a:pt x="37241" y="12972"/>
                  </a:lnTo>
                  <a:lnTo>
                    <a:pt x="37241" y="17297"/>
                  </a:lnTo>
                  <a:lnTo>
                    <a:pt x="35172" y="19459"/>
                  </a:lnTo>
                  <a:lnTo>
                    <a:pt x="35172" y="19459"/>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0" name="Google Shape;350;p38"/>
            <p:cNvSpPr/>
            <p:nvPr/>
          </p:nvSpPr>
          <p:spPr>
            <a:xfrm>
              <a:off x="4147" y="2932"/>
              <a:ext cx="117" cy="330"/>
            </a:xfrm>
            <a:custGeom>
              <a:rect b="b" l="l" r="r" t="t"/>
              <a:pathLst>
                <a:path extrusionOk="0" h="120000" w="120000">
                  <a:moveTo>
                    <a:pt x="113846" y="14909"/>
                  </a:moveTo>
                  <a:lnTo>
                    <a:pt x="117948" y="68363"/>
                  </a:lnTo>
                  <a:lnTo>
                    <a:pt x="112820" y="64727"/>
                  </a:lnTo>
                  <a:lnTo>
                    <a:pt x="106666" y="60727"/>
                  </a:lnTo>
                  <a:lnTo>
                    <a:pt x="103589" y="56727"/>
                  </a:lnTo>
                  <a:lnTo>
                    <a:pt x="99487" y="52727"/>
                  </a:lnTo>
                  <a:lnTo>
                    <a:pt x="97435" y="49090"/>
                  </a:lnTo>
                  <a:lnTo>
                    <a:pt x="95384" y="44363"/>
                  </a:lnTo>
                  <a:lnTo>
                    <a:pt x="94358" y="40363"/>
                  </a:lnTo>
                  <a:lnTo>
                    <a:pt x="90256" y="36363"/>
                  </a:lnTo>
                  <a:lnTo>
                    <a:pt x="88205" y="32727"/>
                  </a:lnTo>
                  <a:lnTo>
                    <a:pt x="86153" y="29454"/>
                  </a:lnTo>
                  <a:lnTo>
                    <a:pt x="81025" y="33818"/>
                  </a:lnTo>
                  <a:lnTo>
                    <a:pt x="78974" y="39272"/>
                  </a:lnTo>
                  <a:lnTo>
                    <a:pt x="81025" y="43636"/>
                  </a:lnTo>
                  <a:lnTo>
                    <a:pt x="83076" y="48363"/>
                  </a:lnTo>
                  <a:lnTo>
                    <a:pt x="88205" y="52727"/>
                  </a:lnTo>
                  <a:lnTo>
                    <a:pt x="94358" y="58181"/>
                  </a:lnTo>
                  <a:lnTo>
                    <a:pt x="99487" y="62545"/>
                  </a:lnTo>
                  <a:lnTo>
                    <a:pt x="104615" y="67272"/>
                  </a:lnTo>
                  <a:lnTo>
                    <a:pt x="112820" y="71272"/>
                  </a:lnTo>
                  <a:lnTo>
                    <a:pt x="117948" y="75636"/>
                  </a:lnTo>
                  <a:lnTo>
                    <a:pt x="120000" y="120000"/>
                  </a:lnTo>
                  <a:lnTo>
                    <a:pt x="113846" y="111636"/>
                  </a:lnTo>
                  <a:lnTo>
                    <a:pt x="108717" y="103636"/>
                  </a:lnTo>
                  <a:lnTo>
                    <a:pt x="104615" y="95272"/>
                  </a:lnTo>
                  <a:lnTo>
                    <a:pt x="99487" y="87272"/>
                  </a:lnTo>
                  <a:lnTo>
                    <a:pt x="94358" y="78909"/>
                  </a:lnTo>
                  <a:lnTo>
                    <a:pt x="86153" y="71272"/>
                  </a:lnTo>
                  <a:lnTo>
                    <a:pt x="78974" y="64000"/>
                  </a:lnTo>
                  <a:lnTo>
                    <a:pt x="69743" y="56727"/>
                  </a:lnTo>
                  <a:lnTo>
                    <a:pt x="59487" y="49454"/>
                  </a:lnTo>
                  <a:lnTo>
                    <a:pt x="44102" y="42909"/>
                  </a:lnTo>
                  <a:lnTo>
                    <a:pt x="42051" y="39272"/>
                  </a:lnTo>
                  <a:lnTo>
                    <a:pt x="41025" y="34545"/>
                  </a:lnTo>
                  <a:lnTo>
                    <a:pt x="38974" y="29818"/>
                  </a:lnTo>
                  <a:lnTo>
                    <a:pt x="36923" y="25454"/>
                  </a:lnTo>
                  <a:lnTo>
                    <a:pt x="34871" y="20363"/>
                  </a:lnTo>
                  <a:lnTo>
                    <a:pt x="31794" y="15636"/>
                  </a:lnTo>
                  <a:lnTo>
                    <a:pt x="25641" y="10909"/>
                  </a:lnTo>
                  <a:lnTo>
                    <a:pt x="20512" y="7272"/>
                  </a:lnTo>
                  <a:lnTo>
                    <a:pt x="11282" y="3272"/>
                  </a:lnTo>
                  <a:lnTo>
                    <a:pt x="0" y="0"/>
                  </a:lnTo>
                  <a:lnTo>
                    <a:pt x="13333" y="727"/>
                  </a:lnTo>
                  <a:lnTo>
                    <a:pt x="25641" y="1818"/>
                  </a:lnTo>
                  <a:lnTo>
                    <a:pt x="38974" y="2545"/>
                  </a:lnTo>
                  <a:lnTo>
                    <a:pt x="51282" y="3272"/>
                  </a:lnTo>
                  <a:lnTo>
                    <a:pt x="64615" y="4727"/>
                  </a:lnTo>
                  <a:lnTo>
                    <a:pt x="75897" y="5818"/>
                  </a:lnTo>
                  <a:lnTo>
                    <a:pt x="88205" y="7272"/>
                  </a:lnTo>
                  <a:lnTo>
                    <a:pt x="97435" y="9090"/>
                  </a:lnTo>
                  <a:lnTo>
                    <a:pt x="106666" y="11636"/>
                  </a:lnTo>
                  <a:lnTo>
                    <a:pt x="113846" y="14909"/>
                  </a:lnTo>
                  <a:lnTo>
                    <a:pt x="113846" y="14909"/>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1" name="Google Shape;351;p38"/>
            <p:cNvSpPr/>
            <p:nvPr/>
          </p:nvSpPr>
          <p:spPr>
            <a:xfrm>
              <a:off x="4127" y="2948"/>
              <a:ext cx="85" cy="176"/>
            </a:xfrm>
            <a:custGeom>
              <a:rect b="b" l="l" r="r" t="t"/>
              <a:pathLst>
                <a:path extrusionOk="0" h="120000" w="120000">
                  <a:moveTo>
                    <a:pt x="120000" y="120000"/>
                  </a:moveTo>
                  <a:lnTo>
                    <a:pt x="110117" y="110454"/>
                  </a:lnTo>
                  <a:lnTo>
                    <a:pt x="94588" y="98863"/>
                  </a:lnTo>
                  <a:lnTo>
                    <a:pt x="79058" y="87954"/>
                  </a:lnTo>
                  <a:lnTo>
                    <a:pt x="63529" y="77045"/>
                  </a:lnTo>
                  <a:lnTo>
                    <a:pt x="48000" y="66136"/>
                  </a:lnTo>
                  <a:lnTo>
                    <a:pt x="36705" y="53863"/>
                  </a:lnTo>
                  <a:lnTo>
                    <a:pt x="24000" y="41590"/>
                  </a:lnTo>
                  <a:lnTo>
                    <a:pt x="12705" y="27954"/>
                  </a:lnTo>
                  <a:lnTo>
                    <a:pt x="5647" y="15000"/>
                  </a:lnTo>
                  <a:lnTo>
                    <a:pt x="0" y="0"/>
                  </a:lnTo>
                  <a:lnTo>
                    <a:pt x="8470" y="13636"/>
                  </a:lnTo>
                  <a:lnTo>
                    <a:pt x="15529" y="25909"/>
                  </a:lnTo>
                  <a:lnTo>
                    <a:pt x="25411" y="39545"/>
                  </a:lnTo>
                  <a:lnTo>
                    <a:pt x="38117" y="50454"/>
                  </a:lnTo>
                  <a:lnTo>
                    <a:pt x="50823" y="62727"/>
                  </a:lnTo>
                  <a:lnTo>
                    <a:pt x="63529" y="75000"/>
                  </a:lnTo>
                  <a:lnTo>
                    <a:pt x="79058" y="85909"/>
                  </a:lnTo>
                  <a:lnTo>
                    <a:pt x="91764" y="96818"/>
                  </a:lnTo>
                  <a:lnTo>
                    <a:pt x="107294" y="109090"/>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2" name="Google Shape;352;p38"/>
            <p:cNvSpPr/>
            <p:nvPr/>
          </p:nvSpPr>
          <p:spPr>
            <a:xfrm>
              <a:off x="4251" y="2939"/>
              <a:ext cx="22" cy="40"/>
            </a:xfrm>
            <a:custGeom>
              <a:rect b="b" l="l" r="r" t="t"/>
              <a:pathLst>
                <a:path extrusionOk="0" h="120000" w="120000">
                  <a:moveTo>
                    <a:pt x="120000" y="114000"/>
                  </a:moveTo>
                  <a:lnTo>
                    <a:pt x="98181" y="102000"/>
                  </a:lnTo>
                  <a:lnTo>
                    <a:pt x="98181" y="87000"/>
                  </a:lnTo>
                  <a:lnTo>
                    <a:pt x="87272" y="75000"/>
                  </a:lnTo>
                  <a:lnTo>
                    <a:pt x="87272" y="66000"/>
                  </a:lnTo>
                  <a:lnTo>
                    <a:pt x="87272" y="48000"/>
                  </a:lnTo>
                  <a:lnTo>
                    <a:pt x="76363" y="39000"/>
                  </a:lnTo>
                  <a:lnTo>
                    <a:pt x="76363" y="27000"/>
                  </a:lnTo>
                  <a:lnTo>
                    <a:pt x="60000" y="21000"/>
                  </a:lnTo>
                  <a:lnTo>
                    <a:pt x="38181" y="12000"/>
                  </a:lnTo>
                  <a:lnTo>
                    <a:pt x="0" y="6000"/>
                  </a:lnTo>
                  <a:lnTo>
                    <a:pt x="38181" y="0"/>
                  </a:lnTo>
                  <a:lnTo>
                    <a:pt x="70909" y="0"/>
                  </a:lnTo>
                  <a:lnTo>
                    <a:pt x="87272" y="6000"/>
                  </a:lnTo>
                  <a:lnTo>
                    <a:pt x="98181" y="18000"/>
                  </a:lnTo>
                  <a:lnTo>
                    <a:pt x="98181" y="33000"/>
                  </a:lnTo>
                  <a:lnTo>
                    <a:pt x="109090" y="54000"/>
                  </a:lnTo>
                  <a:lnTo>
                    <a:pt x="109090" y="69000"/>
                  </a:lnTo>
                  <a:lnTo>
                    <a:pt x="109090" y="87000"/>
                  </a:lnTo>
                  <a:lnTo>
                    <a:pt x="109090" y="102000"/>
                  </a:lnTo>
                  <a:lnTo>
                    <a:pt x="120000" y="120000"/>
                  </a:lnTo>
                  <a:lnTo>
                    <a:pt x="120000" y="120000"/>
                  </a:lnTo>
                  <a:lnTo>
                    <a:pt x="120000" y="114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3" name="Google Shape;353;p38"/>
            <p:cNvSpPr/>
            <p:nvPr/>
          </p:nvSpPr>
          <p:spPr>
            <a:xfrm>
              <a:off x="4043" y="2971"/>
              <a:ext cx="7" cy="15"/>
            </a:xfrm>
            <a:custGeom>
              <a:rect b="b" l="l" r="r" t="t"/>
              <a:pathLst>
                <a:path extrusionOk="0" h="120000" w="120000">
                  <a:moveTo>
                    <a:pt x="0" y="0"/>
                  </a:moveTo>
                  <a:lnTo>
                    <a:pt x="85714" y="0"/>
                  </a:lnTo>
                  <a:lnTo>
                    <a:pt x="119999" y="104000"/>
                  </a:lnTo>
                  <a:lnTo>
                    <a:pt x="68571" y="120000"/>
                  </a:lnTo>
                  <a:lnTo>
                    <a:pt x="34285" y="0"/>
                  </a:lnTo>
                  <a:lnTo>
                    <a:pt x="34285"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4" name="Google Shape;354;p38"/>
            <p:cNvSpPr/>
            <p:nvPr/>
          </p:nvSpPr>
          <p:spPr>
            <a:xfrm>
              <a:off x="4344" y="2928"/>
              <a:ext cx="20" cy="24"/>
            </a:xfrm>
            <a:custGeom>
              <a:rect b="b" l="l" r="r" t="t"/>
              <a:pathLst>
                <a:path extrusionOk="0" h="120000" w="120000">
                  <a:moveTo>
                    <a:pt x="120000" y="0"/>
                  </a:moveTo>
                  <a:lnTo>
                    <a:pt x="0" y="120000"/>
                  </a:lnTo>
                  <a:lnTo>
                    <a:pt x="120000" y="0"/>
                  </a:lnTo>
                  <a:lnTo>
                    <a:pt x="120000"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5" name="Google Shape;355;p38"/>
            <p:cNvSpPr/>
            <p:nvPr/>
          </p:nvSpPr>
          <p:spPr>
            <a:xfrm>
              <a:off x="4292" y="2928"/>
              <a:ext cx="334" cy="496"/>
            </a:xfrm>
            <a:custGeom>
              <a:rect b="b" l="l" r="r" t="t"/>
              <a:pathLst>
                <a:path extrusionOk="0" h="120000" w="120000">
                  <a:moveTo>
                    <a:pt x="58203" y="22741"/>
                  </a:moveTo>
                  <a:lnTo>
                    <a:pt x="58922" y="22258"/>
                  </a:lnTo>
                  <a:lnTo>
                    <a:pt x="58203" y="21290"/>
                  </a:lnTo>
                  <a:lnTo>
                    <a:pt x="57485" y="20564"/>
                  </a:lnTo>
                  <a:lnTo>
                    <a:pt x="56766" y="19596"/>
                  </a:lnTo>
                  <a:lnTo>
                    <a:pt x="55688" y="18870"/>
                  </a:lnTo>
                  <a:lnTo>
                    <a:pt x="54970" y="17419"/>
                  </a:lnTo>
                  <a:lnTo>
                    <a:pt x="53532" y="16693"/>
                  </a:lnTo>
                  <a:lnTo>
                    <a:pt x="52814" y="15241"/>
                  </a:lnTo>
                  <a:lnTo>
                    <a:pt x="51736" y="14516"/>
                  </a:lnTo>
                  <a:lnTo>
                    <a:pt x="51017" y="13064"/>
                  </a:lnTo>
                  <a:lnTo>
                    <a:pt x="51736" y="18387"/>
                  </a:lnTo>
                  <a:lnTo>
                    <a:pt x="52455" y="23951"/>
                  </a:lnTo>
                  <a:lnTo>
                    <a:pt x="52814" y="29516"/>
                  </a:lnTo>
                  <a:lnTo>
                    <a:pt x="54251" y="35322"/>
                  </a:lnTo>
                  <a:lnTo>
                    <a:pt x="55688" y="41370"/>
                  </a:lnTo>
                  <a:lnTo>
                    <a:pt x="57485" y="46935"/>
                  </a:lnTo>
                  <a:lnTo>
                    <a:pt x="59281" y="52500"/>
                  </a:lnTo>
                  <a:lnTo>
                    <a:pt x="61437" y="58306"/>
                  </a:lnTo>
                  <a:lnTo>
                    <a:pt x="63233" y="63870"/>
                  </a:lnTo>
                  <a:lnTo>
                    <a:pt x="65748" y="69193"/>
                  </a:lnTo>
                  <a:lnTo>
                    <a:pt x="52814" y="64354"/>
                  </a:lnTo>
                  <a:lnTo>
                    <a:pt x="53532" y="66048"/>
                  </a:lnTo>
                  <a:lnTo>
                    <a:pt x="54251" y="67741"/>
                  </a:lnTo>
                  <a:lnTo>
                    <a:pt x="55688" y="69435"/>
                  </a:lnTo>
                  <a:lnTo>
                    <a:pt x="57485" y="70887"/>
                  </a:lnTo>
                  <a:lnTo>
                    <a:pt x="59281" y="72580"/>
                  </a:lnTo>
                  <a:lnTo>
                    <a:pt x="61437" y="73790"/>
                  </a:lnTo>
                  <a:lnTo>
                    <a:pt x="63952" y="75241"/>
                  </a:lnTo>
                  <a:lnTo>
                    <a:pt x="66467" y="76451"/>
                  </a:lnTo>
                  <a:lnTo>
                    <a:pt x="68982" y="77419"/>
                  </a:lnTo>
                  <a:lnTo>
                    <a:pt x="72215" y="78145"/>
                  </a:lnTo>
                  <a:lnTo>
                    <a:pt x="69700" y="79112"/>
                  </a:lnTo>
                  <a:lnTo>
                    <a:pt x="67185" y="79838"/>
                  </a:lnTo>
                  <a:lnTo>
                    <a:pt x="64670" y="80806"/>
                  </a:lnTo>
                  <a:lnTo>
                    <a:pt x="62155" y="81290"/>
                  </a:lnTo>
                  <a:lnTo>
                    <a:pt x="59281" y="82500"/>
                  </a:lnTo>
                  <a:lnTo>
                    <a:pt x="57485" y="83467"/>
                  </a:lnTo>
                  <a:lnTo>
                    <a:pt x="54970" y="84677"/>
                  </a:lnTo>
                  <a:lnTo>
                    <a:pt x="53532" y="86370"/>
                  </a:lnTo>
                  <a:lnTo>
                    <a:pt x="52455" y="88306"/>
                  </a:lnTo>
                  <a:lnTo>
                    <a:pt x="52455" y="90483"/>
                  </a:lnTo>
                  <a:lnTo>
                    <a:pt x="53532" y="90725"/>
                  </a:lnTo>
                  <a:lnTo>
                    <a:pt x="54970" y="90483"/>
                  </a:lnTo>
                  <a:lnTo>
                    <a:pt x="56766" y="90000"/>
                  </a:lnTo>
                  <a:lnTo>
                    <a:pt x="58203" y="89516"/>
                  </a:lnTo>
                  <a:lnTo>
                    <a:pt x="59281" y="88548"/>
                  </a:lnTo>
                  <a:lnTo>
                    <a:pt x="60718" y="87822"/>
                  </a:lnTo>
                  <a:lnTo>
                    <a:pt x="62514" y="86854"/>
                  </a:lnTo>
                  <a:lnTo>
                    <a:pt x="63952" y="86129"/>
                  </a:lnTo>
                  <a:lnTo>
                    <a:pt x="65748" y="85645"/>
                  </a:lnTo>
                  <a:lnTo>
                    <a:pt x="67904" y="85161"/>
                  </a:lnTo>
                  <a:lnTo>
                    <a:pt x="70419" y="84193"/>
                  </a:lnTo>
                  <a:lnTo>
                    <a:pt x="72934" y="84193"/>
                  </a:lnTo>
                  <a:lnTo>
                    <a:pt x="74730" y="84677"/>
                  </a:lnTo>
                  <a:lnTo>
                    <a:pt x="76886" y="85645"/>
                  </a:lnTo>
                  <a:lnTo>
                    <a:pt x="77964" y="86854"/>
                  </a:lnTo>
                  <a:lnTo>
                    <a:pt x="79401" y="88306"/>
                  </a:lnTo>
                  <a:lnTo>
                    <a:pt x="81197" y="89516"/>
                  </a:lnTo>
                  <a:lnTo>
                    <a:pt x="83353" y="90483"/>
                  </a:lnTo>
                  <a:lnTo>
                    <a:pt x="85149" y="91209"/>
                  </a:lnTo>
                  <a:lnTo>
                    <a:pt x="87664" y="91209"/>
                  </a:lnTo>
                  <a:lnTo>
                    <a:pt x="84431" y="93870"/>
                  </a:lnTo>
                  <a:lnTo>
                    <a:pt x="80838" y="96048"/>
                  </a:lnTo>
                  <a:lnTo>
                    <a:pt x="76886" y="97741"/>
                  </a:lnTo>
                  <a:lnTo>
                    <a:pt x="72934" y="98951"/>
                  </a:lnTo>
                  <a:lnTo>
                    <a:pt x="68622" y="100403"/>
                  </a:lnTo>
                  <a:lnTo>
                    <a:pt x="63952" y="101129"/>
                  </a:lnTo>
                  <a:lnTo>
                    <a:pt x="59281" y="101612"/>
                  </a:lnTo>
                  <a:lnTo>
                    <a:pt x="54970" y="102096"/>
                  </a:lnTo>
                  <a:lnTo>
                    <a:pt x="49940" y="102580"/>
                  </a:lnTo>
                  <a:lnTo>
                    <a:pt x="45269" y="103064"/>
                  </a:lnTo>
                  <a:lnTo>
                    <a:pt x="49940" y="103790"/>
                  </a:lnTo>
                  <a:lnTo>
                    <a:pt x="54251" y="104274"/>
                  </a:lnTo>
                  <a:lnTo>
                    <a:pt x="58922" y="104274"/>
                  </a:lnTo>
                  <a:lnTo>
                    <a:pt x="63233" y="103790"/>
                  </a:lnTo>
                  <a:lnTo>
                    <a:pt x="68622" y="103064"/>
                  </a:lnTo>
                  <a:lnTo>
                    <a:pt x="72934" y="102096"/>
                  </a:lnTo>
                  <a:lnTo>
                    <a:pt x="76886" y="100403"/>
                  </a:lnTo>
                  <a:lnTo>
                    <a:pt x="81197" y="98709"/>
                  </a:lnTo>
                  <a:lnTo>
                    <a:pt x="85149" y="96532"/>
                  </a:lnTo>
                  <a:lnTo>
                    <a:pt x="88383" y="94354"/>
                  </a:lnTo>
                  <a:lnTo>
                    <a:pt x="94131" y="92903"/>
                  </a:lnTo>
                  <a:lnTo>
                    <a:pt x="94850" y="94354"/>
                  </a:lnTo>
                  <a:lnTo>
                    <a:pt x="95568" y="95080"/>
                  </a:lnTo>
                  <a:lnTo>
                    <a:pt x="96287" y="96532"/>
                  </a:lnTo>
                  <a:lnTo>
                    <a:pt x="96646" y="97741"/>
                  </a:lnTo>
                  <a:lnTo>
                    <a:pt x="97365" y="98951"/>
                  </a:lnTo>
                  <a:lnTo>
                    <a:pt x="98083" y="99919"/>
                  </a:lnTo>
                  <a:lnTo>
                    <a:pt x="99520" y="100887"/>
                  </a:lnTo>
                  <a:lnTo>
                    <a:pt x="100598" y="102096"/>
                  </a:lnTo>
                  <a:lnTo>
                    <a:pt x="102035" y="103064"/>
                  </a:lnTo>
                  <a:lnTo>
                    <a:pt x="103113" y="103306"/>
                  </a:lnTo>
                  <a:lnTo>
                    <a:pt x="102035" y="98709"/>
                  </a:lnTo>
                  <a:lnTo>
                    <a:pt x="104550" y="98709"/>
                  </a:lnTo>
                  <a:lnTo>
                    <a:pt x="106347" y="98951"/>
                  </a:lnTo>
                  <a:lnTo>
                    <a:pt x="108502" y="99435"/>
                  </a:lnTo>
                  <a:lnTo>
                    <a:pt x="110299" y="99919"/>
                  </a:lnTo>
                  <a:lnTo>
                    <a:pt x="112095" y="100403"/>
                  </a:lnTo>
                  <a:lnTo>
                    <a:pt x="113532" y="101129"/>
                  </a:lnTo>
                  <a:lnTo>
                    <a:pt x="115329" y="101612"/>
                  </a:lnTo>
                  <a:lnTo>
                    <a:pt x="116766" y="102580"/>
                  </a:lnTo>
                  <a:lnTo>
                    <a:pt x="118562" y="103790"/>
                  </a:lnTo>
                  <a:lnTo>
                    <a:pt x="120000" y="105241"/>
                  </a:lnTo>
                  <a:lnTo>
                    <a:pt x="120000" y="109354"/>
                  </a:lnTo>
                  <a:lnTo>
                    <a:pt x="118203" y="111532"/>
                  </a:lnTo>
                  <a:lnTo>
                    <a:pt x="115329" y="112983"/>
                  </a:lnTo>
                  <a:lnTo>
                    <a:pt x="111736" y="112983"/>
                  </a:lnTo>
                  <a:lnTo>
                    <a:pt x="107065" y="112016"/>
                  </a:lnTo>
                  <a:lnTo>
                    <a:pt x="102035" y="111290"/>
                  </a:lnTo>
                  <a:lnTo>
                    <a:pt x="97365" y="109838"/>
                  </a:lnTo>
                  <a:lnTo>
                    <a:pt x="92335" y="109112"/>
                  </a:lnTo>
                  <a:lnTo>
                    <a:pt x="87305" y="108629"/>
                  </a:lnTo>
                  <a:lnTo>
                    <a:pt x="83353" y="109112"/>
                  </a:lnTo>
                  <a:lnTo>
                    <a:pt x="77604" y="109838"/>
                  </a:lnTo>
                  <a:lnTo>
                    <a:pt x="71497" y="110322"/>
                  </a:lnTo>
                  <a:lnTo>
                    <a:pt x="66467" y="109838"/>
                  </a:lnTo>
                  <a:lnTo>
                    <a:pt x="61437" y="109354"/>
                  </a:lnTo>
                  <a:lnTo>
                    <a:pt x="56047" y="108629"/>
                  </a:lnTo>
                  <a:lnTo>
                    <a:pt x="51736" y="107177"/>
                  </a:lnTo>
                  <a:lnTo>
                    <a:pt x="46706" y="106451"/>
                  </a:lnTo>
                  <a:lnTo>
                    <a:pt x="42035" y="105241"/>
                  </a:lnTo>
                  <a:lnTo>
                    <a:pt x="37005" y="103790"/>
                  </a:lnTo>
                  <a:lnTo>
                    <a:pt x="31616" y="102580"/>
                  </a:lnTo>
                  <a:lnTo>
                    <a:pt x="30898" y="103306"/>
                  </a:lnTo>
                  <a:lnTo>
                    <a:pt x="38802" y="105967"/>
                  </a:lnTo>
                  <a:lnTo>
                    <a:pt x="46706" y="108629"/>
                  </a:lnTo>
                  <a:lnTo>
                    <a:pt x="54251" y="110322"/>
                  </a:lnTo>
                  <a:lnTo>
                    <a:pt x="62514" y="112016"/>
                  </a:lnTo>
                  <a:lnTo>
                    <a:pt x="71137" y="113467"/>
                  </a:lnTo>
                  <a:lnTo>
                    <a:pt x="79401" y="114193"/>
                  </a:lnTo>
                  <a:lnTo>
                    <a:pt x="87664" y="115645"/>
                  </a:lnTo>
                  <a:lnTo>
                    <a:pt x="96287" y="116370"/>
                  </a:lnTo>
                  <a:lnTo>
                    <a:pt x="104550" y="117338"/>
                  </a:lnTo>
                  <a:lnTo>
                    <a:pt x="112814" y="118548"/>
                  </a:lnTo>
                  <a:lnTo>
                    <a:pt x="103832" y="119516"/>
                  </a:lnTo>
                  <a:lnTo>
                    <a:pt x="94850" y="120000"/>
                  </a:lnTo>
                  <a:lnTo>
                    <a:pt x="85868" y="120000"/>
                  </a:lnTo>
                  <a:lnTo>
                    <a:pt x="77604" y="119032"/>
                  </a:lnTo>
                  <a:lnTo>
                    <a:pt x="68622" y="118064"/>
                  </a:lnTo>
                  <a:lnTo>
                    <a:pt x="60000" y="116370"/>
                  </a:lnTo>
                  <a:lnTo>
                    <a:pt x="51736" y="113709"/>
                  </a:lnTo>
                  <a:lnTo>
                    <a:pt x="43832" y="110806"/>
                  </a:lnTo>
                  <a:lnTo>
                    <a:pt x="37005" y="107177"/>
                  </a:lnTo>
                  <a:lnTo>
                    <a:pt x="29820" y="103064"/>
                  </a:lnTo>
                  <a:lnTo>
                    <a:pt x="26586" y="96048"/>
                  </a:lnTo>
                  <a:lnTo>
                    <a:pt x="24071" y="88548"/>
                  </a:lnTo>
                  <a:lnTo>
                    <a:pt x="21916" y="81774"/>
                  </a:lnTo>
                  <a:lnTo>
                    <a:pt x="20838" y="74274"/>
                  </a:lnTo>
                  <a:lnTo>
                    <a:pt x="18682" y="67016"/>
                  </a:lnTo>
                  <a:lnTo>
                    <a:pt x="17604" y="59516"/>
                  </a:lnTo>
                  <a:lnTo>
                    <a:pt x="16167" y="52500"/>
                  </a:lnTo>
                  <a:lnTo>
                    <a:pt x="14371" y="45241"/>
                  </a:lnTo>
                  <a:lnTo>
                    <a:pt x="11856" y="38225"/>
                  </a:lnTo>
                  <a:lnTo>
                    <a:pt x="8622" y="31451"/>
                  </a:lnTo>
                  <a:lnTo>
                    <a:pt x="7185" y="31451"/>
                  </a:lnTo>
                  <a:lnTo>
                    <a:pt x="12934" y="62661"/>
                  </a:lnTo>
                  <a:lnTo>
                    <a:pt x="10419" y="60483"/>
                  </a:lnTo>
                  <a:lnTo>
                    <a:pt x="8622" y="57822"/>
                  </a:lnTo>
                  <a:lnTo>
                    <a:pt x="7904" y="54677"/>
                  </a:lnTo>
                  <a:lnTo>
                    <a:pt x="7185" y="52258"/>
                  </a:lnTo>
                  <a:lnTo>
                    <a:pt x="7185" y="49596"/>
                  </a:lnTo>
                  <a:lnTo>
                    <a:pt x="6467" y="46451"/>
                  </a:lnTo>
                  <a:lnTo>
                    <a:pt x="6107" y="44032"/>
                  </a:lnTo>
                  <a:lnTo>
                    <a:pt x="5389" y="40887"/>
                  </a:lnTo>
                  <a:lnTo>
                    <a:pt x="3233" y="38225"/>
                  </a:lnTo>
                  <a:lnTo>
                    <a:pt x="0" y="36048"/>
                  </a:lnTo>
                  <a:lnTo>
                    <a:pt x="2155" y="32177"/>
                  </a:lnTo>
                  <a:lnTo>
                    <a:pt x="3952" y="28306"/>
                  </a:lnTo>
                  <a:lnTo>
                    <a:pt x="6107" y="24435"/>
                  </a:lnTo>
                  <a:lnTo>
                    <a:pt x="9341" y="20564"/>
                  </a:lnTo>
                  <a:lnTo>
                    <a:pt x="11856" y="16209"/>
                  </a:lnTo>
                  <a:lnTo>
                    <a:pt x="15449" y="12580"/>
                  </a:lnTo>
                  <a:lnTo>
                    <a:pt x="19401" y="8709"/>
                  </a:lnTo>
                  <a:lnTo>
                    <a:pt x="24071" y="5806"/>
                  </a:lnTo>
                  <a:lnTo>
                    <a:pt x="29820" y="3145"/>
                  </a:lnTo>
                  <a:lnTo>
                    <a:pt x="35568" y="967"/>
                  </a:lnTo>
                  <a:lnTo>
                    <a:pt x="41317" y="0"/>
                  </a:lnTo>
                  <a:lnTo>
                    <a:pt x="45988" y="483"/>
                  </a:lnTo>
                  <a:lnTo>
                    <a:pt x="49221" y="2177"/>
                  </a:lnTo>
                  <a:lnTo>
                    <a:pt x="51017" y="4354"/>
                  </a:lnTo>
                  <a:lnTo>
                    <a:pt x="52814" y="7500"/>
                  </a:lnTo>
                  <a:lnTo>
                    <a:pt x="54251" y="10403"/>
                  </a:lnTo>
                  <a:lnTo>
                    <a:pt x="54970" y="14032"/>
                  </a:lnTo>
                  <a:lnTo>
                    <a:pt x="55688" y="17419"/>
                  </a:lnTo>
                  <a:lnTo>
                    <a:pt x="56766" y="20564"/>
                  </a:lnTo>
                  <a:lnTo>
                    <a:pt x="58922" y="22741"/>
                  </a:lnTo>
                  <a:lnTo>
                    <a:pt x="58922" y="22741"/>
                  </a:lnTo>
                  <a:lnTo>
                    <a:pt x="58203" y="22741"/>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6" name="Google Shape;356;p38"/>
            <p:cNvSpPr/>
            <p:nvPr/>
          </p:nvSpPr>
          <p:spPr>
            <a:xfrm>
              <a:off x="4036" y="2995"/>
              <a:ext cx="34" cy="93"/>
            </a:xfrm>
            <a:custGeom>
              <a:rect b="b" l="l" r="r" t="t"/>
              <a:pathLst>
                <a:path extrusionOk="0" h="120000" w="120000">
                  <a:moveTo>
                    <a:pt x="120000" y="0"/>
                  </a:moveTo>
                  <a:lnTo>
                    <a:pt x="0" y="120000"/>
                  </a:lnTo>
                  <a:lnTo>
                    <a:pt x="120000" y="0"/>
                  </a:lnTo>
                  <a:lnTo>
                    <a:pt x="12000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7" name="Google Shape;357;p38"/>
            <p:cNvSpPr/>
            <p:nvPr/>
          </p:nvSpPr>
          <p:spPr>
            <a:xfrm>
              <a:off x="4057" y="2998"/>
              <a:ext cx="54" cy="79"/>
            </a:xfrm>
            <a:custGeom>
              <a:rect b="b" l="l" r="r" t="t"/>
              <a:pathLst>
                <a:path extrusionOk="0" h="120000" w="120000">
                  <a:moveTo>
                    <a:pt x="115555" y="30379"/>
                  </a:moveTo>
                  <a:lnTo>
                    <a:pt x="115555" y="68354"/>
                  </a:lnTo>
                  <a:lnTo>
                    <a:pt x="120000" y="65316"/>
                  </a:lnTo>
                  <a:lnTo>
                    <a:pt x="120000" y="63797"/>
                  </a:lnTo>
                  <a:lnTo>
                    <a:pt x="120000" y="60759"/>
                  </a:lnTo>
                  <a:lnTo>
                    <a:pt x="115555" y="54683"/>
                  </a:lnTo>
                  <a:lnTo>
                    <a:pt x="115555" y="50126"/>
                  </a:lnTo>
                  <a:lnTo>
                    <a:pt x="113333" y="44050"/>
                  </a:lnTo>
                  <a:lnTo>
                    <a:pt x="108888" y="37974"/>
                  </a:lnTo>
                  <a:lnTo>
                    <a:pt x="104444" y="33417"/>
                  </a:lnTo>
                  <a:lnTo>
                    <a:pt x="100000" y="27341"/>
                  </a:lnTo>
                  <a:lnTo>
                    <a:pt x="93333" y="22784"/>
                  </a:lnTo>
                  <a:lnTo>
                    <a:pt x="84444" y="30379"/>
                  </a:lnTo>
                  <a:lnTo>
                    <a:pt x="77777" y="41012"/>
                  </a:lnTo>
                  <a:lnTo>
                    <a:pt x="68888" y="50126"/>
                  </a:lnTo>
                  <a:lnTo>
                    <a:pt x="64444" y="60759"/>
                  </a:lnTo>
                  <a:lnTo>
                    <a:pt x="57777" y="71392"/>
                  </a:lnTo>
                  <a:lnTo>
                    <a:pt x="53333" y="82025"/>
                  </a:lnTo>
                  <a:lnTo>
                    <a:pt x="44444" y="92658"/>
                  </a:lnTo>
                  <a:lnTo>
                    <a:pt x="40000" y="104810"/>
                  </a:lnTo>
                  <a:lnTo>
                    <a:pt x="33333" y="112405"/>
                  </a:lnTo>
                  <a:lnTo>
                    <a:pt x="24444" y="120000"/>
                  </a:lnTo>
                  <a:lnTo>
                    <a:pt x="20000" y="120000"/>
                  </a:lnTo>
                  <a:lnTo>
                    <a:pt x="20000" y="116962"/>
                  </a:lnTo>
                  <a:lnTo>
                    <a:pt x="20000" y="116962"/>
                  </a:lnTo>
                  <a:lnTo>
                    <a:pt x="17777" y="116962"/>
                  </a:lnTo>
                  <a:lnTo>
                    <a:pt x="13333" y="116962"/>
                  </a:lnTo>
                  <a:lnTo>
                    <a:pt x="13333" y="116962"/>
                  </a:lnTo>
                  <a:lnTo>
                    <a:pt x="8888" y="116962"/>
                  </a:lnTo>
                  <a:lnTo>
                    <a:pt x="8888" y="116962"/>
                  </a:lnTo>
                  <a:lnTo>
                    <a:pt x="4444" y="116962"/>
                  </a:lnTo>
                  <a:lnTo>
                    <a:pt x="0" y="116962"/>
                  </a:lnTo>
                  <a:lnTo>
                    <a:pt x="60000" y="0"/>
                  </a:lnTo>
                  <a:lnTo>
                    <a:pt x="68888" y="3037"/>
                  </a:lnTo>
                  <a:lnTo>
                    <a:pt x="73333" y="6075"/>
                  </a:lnTo>
                  <a:lnTo>
                    <a:pt x="80000" y="9113"/>
                  </a:lnTo>
                  <a:lnTo>
                    <a:pt x="84444" y="12151"/>
                  </a:lnTo>
                  <a:lnTo>
                    <a:pt x="93333" y="13670"/>
                  </a:lnTo>
                  <a:lnTo>
                    <a:pt x="95555" y="16708"/>
                  </a:lnTo>
                  <a:lnTo>
                    <a:pt x="104444" y="22784"/>
                  </a:lnTo>
                  <a:lnTo>
                    <a:pt x="108888" y="24303"/>
                  </a:lnTo>
                  <a:lnTo>
                    <a:pt x="113333" y="27341"/>
                  </a:lnTo>
                  <a:lnTo>
                    <a:pt x="115555" y="33417"/>
                  </a:lnTo>
                  <a:lnTo>
                    <a:pt x="115555" y="33417"/>
                  </a:lnTo>
                  <a:lnTo>
                    <a:pt x="115555" y="30379"/>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8" name="Google Shape;358;p38"/>
            <p:cNvSpPr/>
            <p:nvPr/>
          </p:nvSpPr>
          <p:spPr>
            <a:xfrm>
              <a:off x="3814" y="3034"/>
              <a:ext cx="165" cy="140"/>
            </a:xfrm>
            <a:custGeom>
              <a:rect b="b" l="l" r="r" t="t"/>
              <a:pathLst>
                <a:path extrusionOk="0" h="120000" w="120000">
                  <a:moveTo>
                    <a:pt x="77818" y="21428"/>
                  </a:moveTo>
                  <a:lnTo>
                    <a:pt x="82909" y="26571"/>
                  </a:lnTo>
                  <a:lnTo>
                    <a:pt x="89454" y="29142"/>
                  </a:lnTo>
                  <a:lnTo>
                    <a:pt x="97454" y="34285"/>
                  </a:lnTo>
                  <a:lnTo>
                    <a:pt x="104000" y="36857"/>
                  </a:lnTo>
                  <a:lnTo>
                    <a:pt x="109090" y="42000"/>
                  </a:lnTo>
                  <a:lnTo>
                    <a:pt x="114181" y="46285"/>
                  </a:lnTo>
                  <a:lnTo>
                    <a:pt x="118545" y="52285"/>
                  </a:lnTo>
                  <a:lnTo>
                    <a:pt x="120000" y="60000"/>
                  </a:lnTo>
                  <a:lnTo>
                    <a:pt x="118545" y="69428"/>
                  </a:lnTo>
                  <a:lnTo>
                    <a:pt x="113454" y="80571"/>
                  </a:lnTo>
                  <a:lnTo>
                    <a:pt x="106909" y="102857"/>
                  </a:lnTo>
                  <a:lnTo>
                    <a:pt x="97454" y="102000"/>
                  </a:lnTo>
                  <a:lnTo>
                    <a:pt x="92363" y="98571"/>
                  </a:lnTo>
                  <a:lnTo>
                    <a:pt x="90909" y="95142"/>
                  </a:lnTo>
                  <a:lnTo>
                    <a:pt x="90909" y="89142"/>
                  </a:lnTo>
                  <a:lnTo>
                    <a:pt x="93818" y="83142"/>
                  </a:lnTo>
                  <a:lnTo>
                    <a:pt x="94545" y="77142"/>
                  </a:lnTo>
                  <a:lnTo>
                    <a:pt x="97454" y="69428"/>
                  </a:lnTo>
                  <a:lnTo>
                    <a:pt x="97454" y="63428"/>
                  </a:lnTo>
                  <a:lnTo>
                    <a:pt x="96000" y="57428"/>
                  </a:lnTo>
                  <a:lnTo>
                    <a:pt x="90909" y="52285"/>
                  </a:lnTo>
                  <a:lnTo>
                    <a:pt x="88000" y="58285"/>
                  </a:lnTo>
                  <a:lnTo>
                    <a:pt x="85818" y="65142"/>
                  </a:lnTo>
                  <a:lnTo>
                    <a:pt x="84363" y="72857"/>
                  </a:lnTo>
                  <a:lnTo>
                    <a:pt x="82181" y="78857"/>
                  </a:lnTo>
                  <a:lnTo>
                    <a:pt x="80727" y="84857"/>
                  </a:lnTo>
                  <a:lnTo>
                    <a:pt x="77818" y="92571"/>
                  </a:lnTo>
                  <a:lnTo>
                    <a:pt x="75636" y="98571"/>
                  </a:lnTo>
                  <a:lnTo>
                    <a:pt x="72727" y="104571"/>
                  </a:lnTo>
                  <a:lnTo>
                    <a:pt x="69090" y="109714"/>
                  </a:lnTo>
                  <a:lnTo>
                    <a:pt x="64727" y="115714"/>
                  </a:lnTo>
                  <a:lnTo>
                    <a:pt x="69090" y="108000"/>
                  </a:lnTo>
                  <a:lnTo>
                    <a:pt x="72727" y="98571"/>
                  </a:lnTo>
                  <a:lnTo>
                    <a:pt x="76363" y="89142"/>
                  </a:lnTo>
                  <a:lnTo>
                    <a:pt x="80727" y="81428"/>
                  </a:lnTo>
                  <a:lnTo>
                    <a:pt x="82909" y="72857"/>
                  </a:lnTo>
                  <a:lnTo>
                    <a:pt x="85818" y="63428"/>
                  </a:lnTo>
                  <a:lnTo>
                    <a:pt x="85818" y="54000"/>
                  </a:lnTo>
                  <a:lnTo>
                    <a:pt x="85818" y="44571"/>
                  </a:lnTo>
                  <a:lnTo>
                    <a:pt x="84363" y="35142"/>
                  </a:lnTo>
                  <a:lnTo>
                    <a:pt x="80727" y="28285"/>
                  </a:lnTo>
                  <a:lnTo>
                    <a:pt x="77818" y="38571"/>
                  </a:lnTo>
                  <a:lnTo>
                    <a:pt x="76363" y="48000"/>
                  </a:lnTo>
                  <a:lnTo>
                    <a:pt x="74181" y="58285"/>
                  </a:lnTo>
                  <a:lnTo>
                    <a:pt x="72727" y="69428"/>
                  </a:lnTo>
                  <a:lnTo>
                    <a:pt x="69818" y="78857"/>
                  </a:lnTo>
                  <a:lnTo>
                    <a:pt x="67636" y="89142"/>
                  </a:lnTo>
                  <a:lnTo>
                    <a:pt x="63272" y="98571"/>
                  </a:lnTo>
                  <a:lnTo>
                    <a:pt x="59636" y="106285"/>
                  </a:lnTo>
                  <a:lnTo>
                    <a:pt x="53090" y="114000"/>
                  </a:lnTo>
                  <a:lnTo>
                    <a:pt x="46545" y="120000"/>
                  </a:lnTo>
                  <a:lnTo>
                    <a:pt x="50181" y="112285"/>
                  </a:lnTo>
                  <a:lnTo>
                    <a:pt x="56000" y="104571"/>
                  </a:lnTo>
                  <a:lnTo>
                    <a:pt x="58181" y="96857"/>
                  </a:lnTo>
                  <a:lnTo>
                    <a:pt x="62545" y="89142"/>
                  </a:lnTo>
                  <a:lnTo>
                    <a:pt x="64727" y="80571"/>
                  </a:lnTo>
                  <a:lnTo>
                    <a:pt x="67636" y="72857"/>
                  </a:lnTo>
                  <a:lnTo>
                    <a:pt x="69090" y="63428"/>
                  </a:lnTo>
                  <a:lnTo>
                    <a:pt x="69818" y="55714"/>
                  </a:lnTo>
                  <a:lnTo>
                    <a:pt x="71272" y="46285"/>
                  </a:lnTo>
                  <a:lnTo>
                    <a:pt x="72727" y="36857"/>
                  </a:lnTo>
                  <a:lnTo>
                    <a:pt x="67636" y="32571"/>
                  </a:lnTo>
                  <a:lnTo>
                    <a:pt x="58181" y="80571"/>
                  </a:lnTo>
                  <a:lnTo>
                    <a:pt x="45090" y="78857"/>
                  </a:lnTo>
                  <a:lnTo>
                    <a:pt x="38545" y="73714"/>
                  </a:lnTo>
                  <a:lnTo>
                    <a:pt x="34909" y="67714"/>
                  </a:lnTo>
                  <a:lnTo>
                    <a:pt x="34909" y="61714"/>
                  </a:lnTo>
                  <a:lnTo>
                    <a:pt x="36363" y="52285"/>
                  </a:lnTo>
                  <a:lnTo>
                    <a:pt x="38545" y="42857"/>
                  </a:lnTo>
                  <a:lnTo>
                    <a:pt x="41454" y="34285"/>
                  </a:lnTo>
                  <a:lnTo>
                    <a:pt x="42909" y="24857"/>
                  </a:lnTo>
                  <a:lnTo>
                    <a:pt x="42909" y="15428"/>
                  </a:lnTo>
                  <a:lnTo>
                    <a:pt x="37818" y="9428"/>
                  </a:lnTo>
                  <a:lnTo>
                    <a:pt x="34909" y="15428"/>
                  </a:lnTo>
                  <a:lnTo>
                    <a:pt x="33454" y="23142"/>
                  </a:lnTo>
                  <a:lnTo>
                    <a:pt x="32000" y="30857"/>
                  </a:lnTo>
                  <a:lnTo>
                    <a:pt x="29818" y="38571"/>
                  </a:lnTo>
                  <a:lnTo>
                    <a:pt x="28363" y="46285"/>
                  </a:lnTo>
                  <a:lnTo>
                    <a:pt x="26909" y="54000"/>
                  </a:lnTo>
                  <a:lnTo>
                    <a:pt x="24727" y="61714"/>
                  </a:lnTo>
                  <a:lnTo>
                    <a:pt x="21818" y="67714"/>
                  </a:lnTo>
                  <a:lnTo>
                    <a:pt x="18181" y="75428"/>
                  </a:lnTo>
                  <a:lnTo>
                    <a:pt x="12363" y="81428"/>
                  </a:lnTo>
                  <a:lnTo>
                    <a:pt x="13818" y="78857"/>
                  </a:lnTo>
                  <a:lnTo>
                    <a:pt x="15272" y="75428"/>
                  </a:lnTo>
                  <a:lnTo>
                    <a:pt x="15272" y="72857"/>
                  </a:lnTo>
                  <a:lnTo>
                    <a:pt x="13818" y="69428"/>
                  </a:lnTo>
                  <a:lnTo>
                    <a:pt x="13818" y="66000"/>
                  </a:lnTo>
                  <a:lnTo>
                    <a:pt x="11636" y="63428"/>
                  </a:lnTo>
                  <a:lnTo>
                    <a:pt x="10181" y="60000"/>
                  </a:lnTo>
                  <a:lnTo>
                    <a:pt x="7272" y="58285"/>
                  </a:lnTo>
                  <a:lnTo>
                    <a:pt x="3636" y="55714"/>
                  </a:lnTo>
                  <a:lnTo>
                    <a:pt x="0" y="55714"/>
                  </a:lnTo>
                  <a:lnTo>
                    <a:pt x="2181" y="54000"/>
                  </a:lnTo>
                  <a:lnTo>
                    <a:pt x="5090" y="55714"/>
                  </a:lnTo>
                  <a:lnTo>
                    <a:pt x="7272" y="57428"/>
                  </a:lnTo>
                  <a:lnTo>
                    <a:pt x="10181" y="58285"/>
                  </a:lnTo>
                  <a:lnTo>
                    <a:pt x="11636" y="60000"/>
                  </a:lnTo>
                  <a:lnTo>
                    <a:pt x="13818" y="60000"/>
                  </a:lnTo>
                  <a:lnTo>
                    <a:pt x="15272" y="61714"/>
                  </a:lnTo>
                  <a:lnTo>
                    <a:pt x="18181" y="61714"/>
                  </a:lnTo>
                  <a:lnTo>
                    <a:pt x="20363" y="60000"/>
                  </a:lnTo>
                  <a:lnTo>
                    <a:pt x="21818" y="57428"/>
                  </a:lnTo>
                  <a:lnTo>
                    <a:pt x="24727" y="52285"/>
                  </a:lnTo>
                  <a:lnTo>
                    <a:pt x="25454" y="48000"/>
                  </a:lnTo>
                  <a:lnTo>
                    <a:pt x="26909" y="42857"/>
                  </a:lnTo>
                  <a:lnTo>
                    <a:pt x="28363" y="38571"/>
                  </a:lnTo>
                  <a:lnTo>
                    <a:pt x="29818" y="34285"/>
                  </a:lnTo>
                  <a:lnTo>
                    <a:pt x="29818" y="28285"/>
                  </a:lnTo>
                  <a:lnTo>
                    <a:pt x="31272" y="23142"/>
                  </a:lnTo>
                  <a:lnTo>
                    <a:pt x="31272" y="18857"/>
                  </a:lnTo>
                  <a:lnTo>
                    <a:pt x="31272" y="12857"/>
                  </a:lnTo>
                  <a:lnTo>
                    <a:pt x="31272" y="7714"/>
                  </a:lnTo>
                  <a:lnTo>
                    <a:pt x="23272" y="0"/>
                  </a:lnTo>
                  <a:lnTo>
                    <a:pt x="28363" y="1714"/>
                  </a:lnTo>
                  <a:lnTo>
                    <a:pt x="34909" y="1714"/>
                  </a:lnTo>
                  <a:lnTo>
                    <a:pt x="41454" y="3428"/>
                  </a:lnTo>
                  <a:lnTo>
                    <a:pt x="46545" y="5142"/>
                  </a:lnTo>
                  <a:lnTo>
                    <a:pt x="53090" y="6000"/>
                  </a:lnTo>
                  <a:lnTo>
                    <a:pt x="58181" y="9428"/>
                  </a:lnTo>
                  <a:lnTo>
                    <a:pt x="63272" y="12857"/>
                  </a:lnTo>
                  <a:lnTo>
                    <a:pt x="69090" y="15428"/>
                  </a:lnTo>
                  <a:lnTo>
                    <a:pt x="74181" y="18857"/>
                  </a:lnTo>
                  <a:lnTo>
                    <a:pt x="77818" y="23142"/>
                  </a:lnTo>
                  <a:lnTo>
                    <a:pt x="77818" y="23142"/>
                  </a:lnTo>
                  <a:lnTo>
                    <a:pt x="77818" y="21428"/>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9" name="Google Shape;359;p38"/>
            <p:cNvSpPr/>
            <p:nvPr/>
          </p:nvSpPr>
          <p:spPr>
            <a:xfrm>
              <a:off x="4373" y="2964"/>
              <a:ext cx="25" cy="95"/>
            </a:xfrm>
            <a:custGeom>
              <a:rect b="b" l="l" r="r" t="t"/>
              <a:pathLst>
                <a:path extrusionOk="0" h="120000" w="120000">
                  <a:moveTo>
                    <a:pt x="120000" y="120000"/>
                  </a:moveTo>
                  <a:lnTo>
                    <a:pt x="105600" y="111157"/>
                  </a:lnTo>
                  <a:lnTo>
                    <a:pt x="86400" y="99789"/>
                  </a:lnTo>
                  <a:lnTo>
                    <a:pt x="67200" y="88421"/>
                  </a:lnTo>
                  <a:lnTo>
                    <a:pt x="52800" y="74526"/>
                  </a:lnTo>
                  <a:lnTo>
                    <a:pt x="33600" y="61894"/>
                  </a:lnTo>
                  <a:lnTo>
                    <a:pt x="24000" y="50526"/>
                  </a:lnTo>
                  <a:lnTo>
                    <a:pt x="9600" y="36631"/>
                  </a:lnTo>
                  <a:lnTo>
                    <a:pt x="0" y="22736"/>
                  </a:lnTo>
                  <a:lnTo>
                    <a:pt x="0" y="11368"/>
                  </a:lnTo>
                  <a:lnTo>
                    <a:pt x="0" y="0"/>
                  </a:lnTo>
                  <a:lnTo>
                    <a:pt x="120000" y="120000"/>
                  </a:lnTo>
                  <a:lnTo>
                    <a:pt x="120000" y="12000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0" name="Google Shape;360;p38"/>
            <p:cNvSpPr/>
            <p:nvPr/>
          </p:nvSpPr>
          <p:spPr>
            <a:xfrm>
              <a:off x="4269" y="2988"/>
              <a:ext cx="7" cy="14"/>
            </a:xfrm>
            <a:custGeom>
              <a:rect b="b" l="l" r="r" t="t"/>
              <a:pathLst>
                <a:path extrusionOk="0" h="120000" w="120000">
                  <a:moveTo>
                    <a:pt x="0" y="0"/>
                  </a:moveTo>
                  <a:lnTo>
                    <a:pt x="85714" y="0"/>
                  </a:lnTo>
                  <a:lnTo>
                    <a:pt x="119999" y="119999"/>
                  </a:lnTo>
                  <a:lnTo>
                    <a:pt x="34285" y="119999"/>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1" name="Google Shape;361;p38"/>
            <p:cNvSpPr/>
            <p:nvPr/>
          </p:nvSpPr>
          <p:spPr>
            <a:xfrm>
              <a:off x="3824" y="3059"/>
              <a:ext cx="20" cy="11"/>
            </a:xfrm>
            <a:custGeom>
              <a:rect b="b" l="l" r="r" t="t"/>
              <a:pathLst>
                <a:path extrusionOk="0" h="120000" w="120000">
                  <a:moveTo>
                    <a:pt x="0" y="0"/>
                  </a:moveTo>
                  <a:lnTo>
                    <a:pt x="120000" y="120000"/>
                  </a:lnTo>
                  <a:lnTo>
                    <a:pt x="12000" y="21818"/>
                  </a:lnTo>
                  <a:lnTo>
                    <a:pt x="12000" y="21818"/>
                  </a:lnTo>
                  <a:lnTo>
                    <a:pt x="0"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2" name="Google Shape;362;p38"/>
            <p:cNvSpPr/>
            <p:nvPr/>
          </p:nvSpPr>
          <p:spPr>
            <a:xfrm>
              <a:off x="4269" y="3007"/>
              <a:ext cx="5" cy="112"/>
            </a:xfrm>
            <a:custGeom>
              <a:rect b="b" l="l" r="r" t="t"/>
              <a:pathLst>
                <a:path extrusionOk="0" h="120000" w="120000">
                  <a:moveTo>
                    <a:pt x="0" y="0"/>
                  </a:moveTo>
                  <a:lnTo>
                    <a:pt x="120000" y="119999"/>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3" name="Google Shape;363;p38"/>
            <p:cNvSpPr/>
            <p:nvPr/>
          </p:nvSpPr>
          <p:spPr>
            <a:xfrm>
              <a:off x="4364" y="2995"/>
              <a:ext cx="92" cy="192"/>
            </a:xfrm>
            <a:custGeom>
              <a:rect b="b" l="l" r="r" t="t"/>
              <a:pathLst>
                <a:path extrusionOk="0" h="120000" w="120000">
                  <a:moveTo>
                    <a:pt x="117391" y="120000"/>
                  </a:moveTo>
                  <a:lnTo>
                    <a:pt x="100434" y="110000"/>
                  </a:lnTo>
                  <a:lnTo>
                    <a:pt x="84782" y="99375"/>
                  </a:lnTo>
                  <a:lnTo>
                    <a:pt x="70434" y="88125"/>
                  </a:lnTo>
                  <a:lnTo>
                    <a:pt x="58695" y="76250"/>
                  </a:lnTo>
                  <a:lnTo>
                    <a:pt x="46956" y="65000"/>
                  </a:lnTo>
                  <a:lnTo>
                    <a:pt x="35217" y="51250"/>
                  </a:lnTo>
                  <a:lnTo>
                    <a:pt x="26086" y="39375"/>
                  </a:lnTo>
                  <a:lnTo>
                    <a:pt x="16956" y="25625"/>
                  </a:lnTo>
                  <a:lnTo>
                    <a:pt x="7826" y="13125"/>
                  </a:lnTo>
                  <a:lnTo>
                    <a:pt x="0" y="0"/>
                  </a:lnTo>
                  <a:lnTo>
                    <a:pt x="7826" y="11875"/>
                  </a:lnTo>
                  <a:lnTo>
                    <a:pt x="16956" y="25625"/>
                  </a:lnTo>
                  <a:lnTo>
                    <a:pt x="26086" y="38125"/>
                  </a:lnTo>
                  <a:lnTo>
                    <a:pt x="35217" y="50000"/>
                  </a:lnTo>
                  <a:lnTo>
                    <a:pt x="46956" y="62500"/>
                  </a:lnTo>
                  <a:lnTo>
                    <a:pt x="61304" y="73750"/>
                  </a:lnTo>
                  <a:lnTo>
                    <a:pt x="75652" y="86250"/>
                  </a:lnTo>
                  <a:lnTo>
                    <a:pt x="88695" y="97500"/>
                  </a:lnTo>
                  <a:lnTo>
                    <a:pt x="103043" y="108750"/>
                  </a:lnTo>
                  <a:lnTo>
                    <a:pt x="120000" y="120000"/>
                  </a:lnTo>
                  <a:lnTo>
                    <a:pt x="120000" y="120000"/>
                  </a:lnTo>
                  <a:lnTo>
                    <a:pt x="117391" y="12000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4" name="Google Shape;364;p38"/>
            <p:cNvSpPr/>
            <p:nvPr/>
          </p:nvSpPr>
          <p:spPr>
            <a:xfrm>
              <a:off x="3819" y="3079"/>
              <a:ext cx="18" cy="13"/>
            </a:xfrm>
            <a:custGeom>
              <a:rect b="b" l="l" r="r" t="t"/>
              <a:pathLst>
                <a:path extrusionOk="0" h="120000" w="120000">
                  <a:moveTo>
                    <a:pt x="120000" y="120000"/>
                  </a:moveTo>
                  <a:lnTo>
                    <a:pt x="0" y="0"/>
                  </a:lnTo>
                  <a:lnTo>
                    <a:pt x="106666" y="64615"/>
                  </a:lnTo>
                  <a:lnTo>
                    <a:pt x="120000" y="120000"/>
                  </a:lnTo>
                  <a:lnTo>
                    <a:pt x="120000"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5" name="Google Shape;365;p38"/>
            <p:cNvSpPr/>
            <p:nvPr/>
          </p:nvSpPr>
          <p:spPr>
            <a:xfrm>
              <a:off x="4131" y="3054"/>
              <a:ext cx="66" cy="133"/>
            </a:xfrm>
            <a:custGeom>
              <a:rect b="b" l="l" r="r" t="t"/>
              <a:pathLst>
                <a:path extrusionOk="0" h="120000" w="120000">
                  <a:moveTo>
                    <a:pt x="120000" y="118195"/>
                  </a:moveTo>
                  <a:lnTo>
                    <a:pt x="81818" y="120000"/>
                  </a:lnTo>
                  <a:lnTo>
                    <a:pt x="54545" y="116390"/>
                  </a:lnTo>
                  <a:lnTo>
                    <a:pt x="36363" y="106466"/>
                  </a:lnTo>
                  <a:lnTo>
                    <a:pt x="25454" y="93834"/>
                  </a:lnTo>
                  <a:lnTo>
                    <a:pt x="23636" y="77593"/>
                  </a:lnTo>
                  <a:lnTo>
                    <a:pt x="20000" y="59548"/>
                  </a:lnTo>
                  <a:lnTo>
                    <a:pt x="20000" y="43308"/>
                  </a:lnTo>
                  <a:lnTo>
                    <a:pt x="16363" y="26165"/>
                  </a:lnTo>
                  <a:lnTo>
                    <a:pt x="9090" y="11729"/>
                  </a:lnTo>
                  <a:lnTo>
                    <a:pt x="0" y="0"/>
                  </a:lnTo>
                  <a:lnTo>
                    <a:pt x="9090" y="11729"/>
                  </a:lnTo>
                  <a:lnTo>
                    <a:pt x="23636" y="24360"/>
                  </a:lnTo>
                  <a:lnTo>
                    <a:pt x="36363" y="34285"/>
                  </a:lnTo>
                  <a:lnTo>
                    <a:pt x="52727" y="45112"/>
                  </a:lnTo>
                  <a:lnTo>
                    <a:pt x="69090" y="56842"/>
                  </a:lnTo>
                  <a:lnTo>
                    <a:pt x="81818" y="67669"/>
                  </a:lnTo>
                  <a:lnTo>
                    <a:pt x="98181" y="79398"/>
                  </a:lnTo>
                  <a:lnTo>
                    <a:pt x="107272" y="92030"/>
                  </a:lnTo>
                  <a:lnTo>
                    <a:pt x="118181" y="105563"/>
                  </a:lnTo>
                  <a:lnTo>
                    <a:pt x="120000" y="118195"/>
                  </a:lnTo>
                  <a:lnTo>
                    <a:pt x="120000" y="118195"/>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6" name="Google Shape;366;p38"/>
            <p:cNvSpPr/>
            <p:nvPr/>
          </p:nvSpPr>
          <p:spPr>
            <a:xfrm>
              <a:off x="3935" y="3083"/>
              <a:ext cx="85" cy="156"/>
            </a:xfrm>
            <a:custGeom>
              <a:rect b="b" l="l" r="r" t="t"/>
              <a:pathLst>
                <a:path extrusionOk="0" h="120000" w="120000">
                  <a:moveTo>
                    <a:pt x="120000" y="7692"/>
                  </a:moveTo>
                  <a:lnTo>
                    <a:pt x="120000" y="13846"/>
                  </a:lnTo>
                  <a:lnTo>
                    <a:pt x="117176" y="17692"/>
                  </a:lnTo>
                  <a:lnTo>
                    <a:pt x="114352" y="23076"/>
                  </a:lnTo>
                  <a:lnTo>
                    <a:pt x="111529" y="28461"/>
                  </a:lnTo>
                  <a:lnTo>
                    <a:pt x="110117" y="33076"/>
                  </a:lnTo>
                  <a:lnTo>
                    <a:pt x="104470" y="38461"/>
                  </a:lnTo>
                  <a:lnTo>
                    <a:pt x="101647" y="43846"/>
                  </a:lnTo>
                  <a:lnTo>
                    <a:pt x="97411" y="47692"/>
                  </a:lnTo>
                  <a:lnTo>
                    <a:pt x="91764" y="52307"/>
                  </a:lnTo>
                  <a:lnTo>
                    <a:pt x="86117" y="56153"/>
                  </a:lnTo>
                  <a:lnTo>
                    <a:pt x="84705" y="52307"/>
                  </a:lnTo>
                  <a:lnTo>
                    <a:pt x="84705" y="46923"/>
                  </a:lnTo>
                  <a:lnTo>
                    <a:pt x="86117" y="40769"/>
                  </a:lnTo>
                  <a:lnTo>
                    <a:pt x="88941" y="35384"/>
                  </a:lnTo>
                  <a:lnTo>
                    <a:pt x="91764" y="30000"/>
                  </a:lnTo>
                  <a:lnTo>
                    <a:pt x="91764" y="24615"/>
                  </a:lnTo>
                  <a:lnTo>
                    <a:pt x="91764" y="20769"/>
                  </a:lnTo>
                  <a:lnTo>
                    <a:pt x="91764" y="14615"/>
                  </a:lnTo>
                  <a:lnTo>
                    <a:pt x="86117" y="10769"/>
                  </a:lnTo>
                  <a:lnTo>
                    <a:pt x="79058" y="7692"/>
                  </a:lnTo>
                  <a:lnTo>
                    <a:pt x="76235" y="10769"/>
                  </a:lnTo>
                  <a:lnTo>
                    <a:pt x="73411" y="14615"/>
                  </a:lnTo>
                  <a:lnTo>
                    <a:pt x="73411" y="17692"/>
                  </a:lnTo>
                  <a:lnTo>
                    <a:pt x="73411" y="21538"/>
                  </a:lnTo>
                  <a:lnTo>
                    <a:pt x="73411" y="24615"/>
                  </a:lnTo>
                  <a:lnTo>
                    <a:pt x="73411" y="28461"/>
                  </a:lnTo>
                  <a:lnTo>
                    <a:pt x="73411" y="33076"/>
                  </a:lnTo>
                  <a:lnTo>
                    <a:pt x="72000" y="35384"/>
                  </a:lnTo>
                  <a:lnTo>
                    <a:pt x="72000" y="40000"/>
                  </a:lnTo>
                  <a:lnTo>
                    <a:pt x="69176" y="42307"/>
                  </a:lnTo>
                  <a:lnTo>
                    <a:pt x="66352" y="52307"/>
                  </a:lnTo>
                  <a:lnTo>
                    <a:pt x="59294" y="60769"/>
                  </a:lnTo>
                  <a:lnTo>
                    <a:pt x="50823" y="67692"/>
                  </a:lnTo>
                  <a:lnTo>
                    <a:pt x="40941" y="74615"/>
                  </a:lnTo>
                  <a:lnTo>
                    <a:pt x="28235" y="80000"/>
                  </a:lnTo>
                  <a:lnTo>
                    <a:pt x="18352" y="86923"/>
                  </a:lnTo>
                  <a:lnTo>
                    <a:pt x="11294" y="93846"/>
                  </a:lnTo>
                  <a:lnTo>
                    <a:pt x="5647" y="100769"/>
                  </a:lnTo>
                  <a:lnTo>
                    <a:pt x="2823" y="110000"/>
                  </a:lnTo>
                  <a:lnTo>
                    <a:pt x="5647" y="120000"/>
                  </a:lnTo>
                  <a:lnTo>
                    <a:pt x="0" y="120000"/>
                  </a:lnTo>
                  <a:lnTo>
                    <a:pt x="0" y="108461"/>
                  </a:lnTo>
                  <a:lnTo>
                    <a:pt x="2823" y="96153"/>
                  </a:lnTo>
                  <a:lnTo>
                    <a:pt x="12705" y="83846"/>
                  </a:lnTo>
                  <a:lnTo>
                    <a:pt x="24000" y="73076"/>
                  </a:lnTo>
                  <a:lnTo>
                    <a:pt x="36705" y="61538"/>
                  </a:lnTo>
                  <a:lnTo>
                    <a:pt x="49411" y="49230"/>
                  </a:lnTo>
                  <a:lnTo>
                    <a:pt x="62117" y="38461"/>
                  </a:lnTo>
                  <a:lnTo>
                    <a:pt x="72000" y="27692"/>
                  </a:lnTo>
                  <a:lnTo>
                    <a:pt x="76235" y="14615"/>
                  </a:lnTo>
                  <a:lnTo>
                    <a:pt x="79058" y="3846"/>
                  </a:lnTo>
                  <a:lnTo>
                    <a:pt x="81882" y="769"/>
                  </a:lnTo>
                  <a:lnTo>
                    <a:pt x="84705" y="769"/>
                  </a:lnTo>
                  <a:lnTo>
                    <a:pt x="86117" y="0"/>
                  </a:lnTo>
                  <a:lnTo>
                    <a:pt x="91764" y="769"/>
                  </a:lnTo>
                  <a:lnTo>
                    <a:pt x="97411" y="769"/>
                  </a:lnTo>
                  <a:lnTo>
                    <a:pt x="101647" y="2307"/>
                  </a:lnTo>
                  <a:lnTo>
                    <a:pt x="107294" y="5384"/>
                  </a:lnTo>
                  <a:lnTo>
                    <a:pt x="111529" y="6923"/>
                  </a:lnTo>
                  <a:lnTo>
                    <a:pt x="117176" y="7692"/>
                  </a:lnTo>
                  <a:lnTo>
                    <a:pt x="120000" y="7692"/>
                  </a:lnTo>
                  <a:lnTo>
                    <a:pt x="120000" y="7692"/>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7" name="Google Shape;367;p38"/>
            <p:cNvSpPr/>
            <p:nvPr/>
          </p:nvSpPr>
          <p:spPr>
            <a:xfrm>
              <a:off x="4083" y="3070"/>
              <a:ext cx="17" cy="16"/>
            </a:xfrm>
            <a:custGeom>
              <a:rect b="b" l="l" r="r" t="t"/>
              <a:pathLst>
                <a:path extrusionOk="0" h="120000" w="120000">
                  <a:moveTo>
                    <a:pt x="84705" y="120000"/>
                  </a:moveTo>
                  <a:lnTo>
                    <a:pt x="0" y="82500"/>
                  </a:lnTo>
                  <a:lnTo>
                    <a:pt x="0" y="97500"/>
                  </a:lnTo>
                  <a:lnTo>
                    <a:pt x="7058" y="105000"/>
                  </a:lnTo>
                  <a:lnTo>
                    <a:pt x="21176" y="105000"/>
                  </a:lnTo>
                  <a:lnTo>
                    <a:pt x="49411" y="97500"/>
                  </a:lnTo>
                  <a:lnTo>
                    <a:pt x="63529" y="97500"/>
                  </a:lnTo>
                  <a:lnTo>
                    <a:pt x="70588" y="82500"/>
                  </a:lnTo>
                  <a:lnTo>
                    <a:pt x="98823" y="67500"/>
                  </a:lnTo>
                  <a:lnTo>
                    <a:pt x="112941" y="37500"/>
                  </a:lnTo>
                  <a:lnTo>
                    <a:pt x="112941" y="30000"/>
                  </a:lnTo>
                  <a:lnTo>
                    <a:pt x="120000" y="0"/>
                  </a:lnTo>
                  <a:lnTo>
                    <a:pt x="112941" y="15000"/>
                  </a:lnTo>
                  <a:lnTo>
                    <a:pt x="112941" y="30000"/>
                  </a:lnTo>
                  <a:lnTo>
                    <a:pt x="112941" y="37500"/>
                  </a:lnTo>
                  <a:lnTo>
                    <a:pt x="98823" y="37500"/>
                  </a:lnTo>
                  <a:lnTo>
                    <a:pt x="98823" y="52500"/>
                  </a:lnTo>
                  <a:lnTo>
                    <a:pt x="84705" y="67500"/>
                  </a:lnTo>
                  <a:lnTo>
                    <a:pt x="84705" y="82500"/>
                  </a:lnTo>
                  <a:lnTo>
                    <a:pt x="84705" y="97500"/>
                  </a:lnTo>
                  <a:lnTo>
                    <a:pt x="84705" y="105000"/>
                  </a:lnTo>
                  <a:lnTo>
                    <a:pt x="98823" y="120000"/>
                  </a:lnTo>
                  <a:lnTo>
                    <a:pt x="98823" y="120000"/>
                  </a:lnTo>
                  <a:lnTo>
                    <a:pt x="84705"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8" name="Google Shape;368;p38"/>
            <p:cNvSpPr/>
            <p:nvPr/>
          </p:nvSpPr>
          <p:spPr>
            <a:xfrm>
              <a:off x="4047" y="3084"/>
              <a:ext cx="39" cy="79"/>
            </a:xfrm>
            <a:custGeom>
              <a:rect b="b" l="l" r="r" t="t"/>
              <a:pathLst>
                <a:path extrusionOk="0" h="120000" w="120000">
                  <a:moveTo>
                    <a:pt x="36923" y="91139"/>
                  </a:moveTo>
                  <a:lnTo>
                    <a:pt x="120000" y="120000"/>
                  </a:lnTo>
                  <a:lnTo>
                    <a:pt x="110769" y="115443"/>
                  </a:lnTo>
                  <a:lnTo>
                    <a:pt x="92307" y="109367"/>
                  </a:lnTo>
                  <a:lnTo>
                    <a:pt x="83076" y="104810"/>
                  </a:lnTo>
                  <a:lnTo>
                    <a:pt x="64615" y="101772"/>
                  </a:lnTo>
                  <a:lnTo>
                    <a:pt x="49230" y="95696"/>
                  </a:lnTo>
                  <a:lnTo>
                    <a:pt x="36923" y="91139"/>
                  </a:lnTo>
                  <a:lnTo>
                    <a:pt x="27692" y="85063"/>
                  </a:lnTo>
                  <a:lnTo>
                    <a:pt x="15384" y="77468"/>
                  </a:lnTo>
                  <a:lnTo>
                    <a:pt x="3076" y="68354"/>
                  </a:lnTo>
                  <a:lnTo>
                    <a:pt x="3076" y="60759"/>
                  </a:lnTo>
                  <a:lnTo>
                    <a:pt x="0" y="54683"/>
                  </a:lnTo>
                  <a:lnTo>
                    <a:pt x="0" y="50126"/>
                  </a:lnTo>
                  <a:lnTo>
                    <a:pt x="0" y="44050"/>
                  </a:lnTo>
                  <a:lnTo>
                    <a:pt x="0" y="36455"/>
                  </a:lnTo>
                  <a:lnTo>
                    <a:pt x="3076" y="30379"/>
                  </a:lnTo>
                  <a:lnTo>
                    <a:pt x="9230" y="25822"/>
                  </a:lnTo>
                  <a:lnTo>
                    <a:pt x="15384" y="19746"/>
                  </a:lnTo>
                  <a:lnTo>
                    <a:pt x="21538" y="13670"/>
                  </a:lnTo>
                  <a:lnTo>
                    <a:pt x="27692" y="6075"/>
                  </a:lnTo>
                  <a:lnTo>
                    <a:pt x="27692" y="0"/>
                  </a:lnTo>
                  <a:lnTo>
                    <a:pt x="27692" y="12151"/>
                  </a:lnTo>
                  <a:lnTo>
                    <a:pt x="21538" y="19746"/>
                  </a:lnTo>
                  <a:lnTo>
                    <a:pt x="21538" y="30379"/>
                  </a:lnTo>
                  <a:lnTo>
                    <a:pt x="15384" y="39493"/>
                  </a:lnTo>
                  <a:lnTo>
                    <a:pt x="15384" y="50126"/>
                  </a:lnTo>
                  <a:lnTo>
                    <a:pt x="15384" y="57721"/>
                  </a:lnTo>
                  <a:lnTo>
                    <a:pt x="15384" y="66835"/>
                  </a:lnTo>
                  <a:lnTo>
                    <a:pt x="21538" y="77468"/>
                  </a:lnTo>
                  <a:lnTo>
                    <a:pt x="27692" y="85063"/>
                  </a:lnTo>
                  <a:lnTo>
                    <a:pt x="43076" y="92658"/>
                  </a:lnTo>
                  <a:lnTo>
                    <a:pt x="43076" y="92658"/>
                  </a:lnTo>
                  <a:lnTo>
                    <a:pt x="36923" y="91139"/>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69" name="Google Shape;369;p38"/>
            <p:cNvSpPr/>
            <p:nvPr/>
          </p:nvSpPr>
          <p:spPr>
            <a:xfrm>
              <a:off x="3935" y="3095"/>
              <a:ext cx="99" cy="302"/>
            </a:xfrm>
            <a:custGeom>
              <a:rect b="b" l="l" r="r" t="t"/>
              <a:pathLst>
                <a:path extrusionOk="0" h="120000" w="120000">
                  <a:moveTo>
                    <a:pt x="0" y="120000"/>
                  </a:moveTo>
                  <a:lnTo>
                    <a:pt x="4848" y="105695"/>
                  </a:lnTo>
                  <a:lnTo>
                    <a:pt x="119999" y="0"/>
                  </a:lnTo>
                  <a:lnTo>
                    <a:pt x="106666" y="12317"/>
                  </a:lnTo>
                  <a:lnTo>
                    <a:pt x="94545" y="23443"/>
                  </a:lnTo>
                  <a:lnTo>
                    <a:pt x="81212" y="35761"/>
                  </a:lnTo>
                  <a:lnTo>
                    <a:pt x="67878" y="47682"/>
                  </a:lnTo>
                  <a:lnTo>
                    <a:pt x="54545" y="59205"/>
                  </a:lnTo>
                  <a:lnTo>
                    <a:pt x="42424" y="71523"/>
                  </a:lnTo>
                  <a:lnTo>
                    <a:pt x="29090" y="83443"/>
                  </a:lnTo>
                  <a:lnTo>
                    <a:pt x="18181" y="95761"/>
                  </a:lnTo>
                  <a:lnTo>
                    <a:pt x="9696" y="107682"/>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0" name="Google Shape;370;p38"/>
            <p:cNvSpPr/>
            <p:nvPr/>
          </p:nvSpPr>
          <p:spPr>
            <a:xfrm>
              <a:off x="3846" y="3133"/>
              <a:ext cx="46" cy="12"/>
            </a:xfrm>
            <a:custGeom>
              <a:rect b="b" l="l" r="r" t="t"/>
              <a:pathLst>
                <a:path extrusionOk="0" h="120000" w="120000">
                  <a:moveTo>
                    <a:pt x="117391" y="0"/>
                  </a:moveTo>
                  <a:lnTo>
                    <a:pt x="112173" y="70000"/>
                  </a:lnTo>
                  <a:lnTo>
                    <a:pt x="96521" y="110000"/>
                  </a:lnTo>
                  <a:lnTo>
                    <a:pt x="88695" y="120000"/>
                  </a:lnTo>
                  <a:lnTo>
                    <a:pt x="75652" y="120000"/>
                  </a:lnTo>
                  <a:lnTo>
                    <a:pt x="65217" y="110000"/>
                  </a:lnTo>
                  <a:lnTo>
                    <a:pt x="52173" y="90000"/>
                  </a:lnTo>
                  <a:lnTo>
                    <a:pt x="36521" y="70000"/>
                  </a:lnTo>
                  <a:lnTo>
                    <a:pt x="23478" y="30000"/>
                  </a:lnTo>
                  <a:lnTo>
                    <a:pt x="7826" y="20000"/>
                  </a:lnTo>
                  <a:lnTo>
                    <a:pt x="0" y="0"/>
                  </a:lnTo>
                  <a:lnTo>
                    <a:pt x="7826" y="20000"/>
                  </a:lnTo>
                  <a:lnTo>
                    <a:pt x="23478" y="30000"/>
                  </a:lnTo>
                  <a:lnTo>
                    <a:pt x="31304" y="50000"/>
                  </a:lnTo>
                  <a:lnTo>
                    <a:pt x="46956" y="50000"/>
                  </a:lnTo>
                  <a:lnTo>
                    <a:pt x="60000" y="50000"/>
                  </a:lnTo>
                  <a:lnTo>
                    <a:pt x="70434" y="70000"/>
                  </a:lnTo>
                  <a:lnTo>
                    <a:pt x="83478" y="50000"/>
                  </a:lnTo>
                  <a:lnTo>
                    <a:pt x="96521" y="50000"/>
                  </a:lnTo>
                  <a:lnTo>
                    <a:pt x="106956" y="30000"/>
                  </a:lnTo>
                  <a:lnTo>
                    <a:pt x="120000" y="20000"/>
                  </a:lnTo>
                  <a:lnTo>
                    <a:pt x="120000" y="20000"/>
                  </a:lnTo>
                  <a:lnTo>
                    <a:pt x="117391"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1" name="Google Shape;371;p38"/>
            <p:cNvSpPr/>
            <p:nvPr/>
          </p:nvSpPr>
          <p:spPr>
            <a:xfrm>
              <a:off x="4061" y="3111"/>
              <a:ext cx="9" cy="25"/>
            </a:xfrm>
            <a:custGeom>
              <a:rect b="b" l="l" r="r" t="t"/>
              <a:pathLst>
                <a:path extrusionOk="0" h="120000" w="120000">
                  <a:moveTo>
                    <a:pt x="120000" y="120000"/>
                  </a:moveTo>
                  <a:lnTo>
                    <a:pt x="93333" y="115200"/>
                  </a:lnTo>
                  <a:lnTo>
                    <a:pt x="66666" y="105600"/>
                  </a:lnTo>
                  <a:lnTo>
                    <a:pt x="53333" y="86400"/>
                  </a:lnTo>
                  <a:lnTo>
                    <a:pt x="26666" y="81600"/>
                  </a:lnTo>
                  <a:lnTo>
                    <a:pt x="0" y="72000"/>
                  </a:lnTo>
                  <a:lnTo>
                    <a:pt x="0" y="52800"/>
                  </a:lnTo>
                  <a:lnTo>
                    <a:pt x="0" y="38400"/>
                  </a:lnTo>
                  <a:lnTo>
                    <a:pt x="0" y="28800"/>
                  </a:lnTo>
                  <a:lnTo>
                    <a:pt x="0" y="9600"/>
                  </a:lnTo>
                  <a:lnTo>
                    <a:pt x="26666" y="0"/>
                  </a:lnTo>
                  <a:lnTo>
                    <a:pt x="53333" y="9600"/>
                  </a:lnTo>
                  <a:lnTo>
                    <a:pt x="66666" y="19200"/>
                  </a:lnTo>
                  <a:lnTo>
                    <a:pt x="66666" y="28800"/>
                  </a:lnTo>
                  <a:lnTo>
                    <a:pt x="66666" y="43200"/>
                  </a:lnTo>
                  <a:lnTo>
                    <a:pt x="93333" y="52800"/>
                  </a:lnTo>
                  <a:lnTo>
                    <a:pt x="93333" y="72000"/>
                  </a:lnTo>
                  <a:lnTo>
                    <a:pt x="93333" y="81600"/>
                  </a:lnTo>
                  <a:lnTo>
                    <a:pt x="93333" y="96000"/>
                  </a:lnTo>
                  <a:lnTo>
                    <a:pt x="120000" y="115200"/>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2" name="Google Shape;372;p38"/>
            <p:cNvSpPr/>
            <p:nvPr/>
          </p:nvSpPr>
          <p:spPr>
            <a:xfrm>
              <a:off x="4092" y="3108"/>
              <a:ext cx="17" cy="82"/>
            </a:xfrm>
            <a:custGeom>
              <a:rect b="b" l="l" r="r" t="t"/>
              <a:pathLst>
                <a:path extrusionOk="0" h="120000" w="120000">
                  <a:moveTo>
                    <a:pt x="120000" y="120000"/>
                  </a:moveTo>
                  <a:lnTo>
                    <a:pt x="0" y="0"/>
                  </a:lnTo>
                  <a:lnTo>
                    <a:pt x="35294" y="7317"/>
                  </a:lnTo>
                  <a:lnTo>
                    <a:pt x="49411" y="17560"/>
                  </a:lnTo>
                  <a:lnTo>
                    <a:pt x="70588" y="29268"/>
                  </a:lnTo>
                  <a:lnTo>
                    <a:pt x="70588" y="40975"/>
                  </a:lnTo>
                  <a:lnTo>
                    <a:pt x="84705" y="54146"/>
                  </a:lnTo>
                  <a:lnTo>
                    <a:pt x="98823" y="67317"/>
                  </a:lnTo>
                  <a:lnTo>
                    <a:pt x="98823" y="83414"/>
                  </a:lnTo>
                  <a:lnTo>
                    <a:pt x="112941" y="96585"/>
                  </a:lnTo>
                  <a:lnTo>
                    <a:pt x="120000" y="109756"/>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3" name="Google Shape;373;p38"/>
            <p:cNvSpPr/>
            <p:nvPr/>
          </p:nvSpPr>
          <p:spPr>
            <a:xfrm>
              <a:off x="4287" y="3092"/>
              <a:ext cx="23" cy="98"/>
            </a:xfrm>
            <a:custGeom>
              <a:rect b="b" l="l" r="r" t="t"/>
              <a:pathLst>
                <a:path extrusionOk="0" h="120000" w="120000">
                  <a:moveTo>
                    <a:pt x="120000" y="118775"/>
                  </a:moveTo>
                  <a:lnTo>
                    <a:pt x="83478" y="113877"/>
                  </a:lnTo>
                  <a:lnTo>
                    <a:pt x="57391" y="105306"/>
                  </a:lnTo>
                  <a:lnTo>
                    <a:pt x="36521" y="94285"/>
                  </a:lnTo>
                  <a:lnTo>
                    <a:pt x="20869" y="80816"/>
                  </a:lnTo>
                  <a:lnTo>
                    <a:pt x="10434" y="67346"/>
                  </a:lnTo>
                  <a:lnTo>
                    <a:pt x="10434" y="53877"/>
                  </a:lnTo>
                  <a:lnTo>
                    <a:pt x="10434" y="41632"/>
                  </a:lnTo>
                  <a:lnTo>
                    <a:pt x="10434" y="25714"/>
                  </a:lnTo>
                  <a:lnTo>
                    <a:pt x="10434" y="12244"/>
                  </a:lnTo>
                  <a:lnTo>
                    <a:pt x="0" y="0"/>
                  </a:lnTo>
                  <a:lnTo>
                    <a:pt x="0" y="11020"/>
                  </a:lnTo>
                  <a:lnTo>
                    <a:pt x="0" y="22040"/>
                  </a:lnTo>
                  <a:lnTo>
                    <a:pt x="10434" y="34285"/>
                  </a:lnTo>
                  <a:lnTo>
                    <a:pt x="10434" y="47755"/>
                  </a:lnTo>
                  <a:lnTo>
                    <a:pt x="20869" y="61224"/>
                  </a:lnTo>
                  <a:lnTo>
                    <a:pt x="36521" y="74693"/>
                  </a:lnTo>
                  <a:lnTo>
                    <a:pt x="57391" y="85714"/>
                  </a:lnTo>
                  <a:lnTo>
                    <a:pt x="73043" y="97959"/>
                  </a:lnTo>
                  <a:lnTo>
                    <a:pt x="93913" y="108979"/>
                  </a:lnTo>
                  <a:lnTo>
                    <a:pt x="120000" y="119999"/>
                  </a:lnTo>
                  <a:lnTo>
                    <a:pt x="120000" y="119999"/>
                  </a:lnTo>
                  <a:lnTo>
                    <a:pt x="120000" y="118775"/>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4" name="Google Shape;374;p38"/>
            <p:cNvSpPr/>
            <p:nvPr/>
          </p:nvSpPr>
          <p:spPr>
            <a:xfrm>
              <a:off x="4031" y="3131"/>
              <a:ext cx="19" cy="41"/>
            </a:xfrm>
            <a:custGeom>
              <a:rect b="b" l="l" r="r" t="t"/>
              <a:pathLst>
                <a:path extrusionOk="0" h="120000" w="120000">
                  <a:moveTo>
                    <a:pt x="88421" y="120000"/>
                  </a:moveTo>
                  <a:lnTo>
                    <a:pt x="63157" y="120000"/>
                  </a:lnTo>
                  <a:lnTo>
                    <a:pt x="56842" y="117073"/>
                  </a:lnTo>
                  <a:lnTo>
                    <a:pt x="31578" y="111219"/>
                  </a:lnTo>
                  <a:lnTo>
                    <a:pt x="18947" y="105365"/>
                  </a:lnTo>
                  <a:lnTo>
                    <a:pt x="6315" y="99512"/>
                  </a:lnTo>
                  <a:lnTo>
                    <a:pt x="0" y="93658"/>
                  </a:lnTo>
                  <a:lnTo>
                    <a:pt x="0" y="84878"/>
                  </a:lnTo>
                  <a:lnTo>
                    <a:pt x="0" y="79024"/>
                  </a:lnTo>
                  <a:lnTo>
                    <a:pt x="0" y="67317"/>
                  </a:lnTo>
                  <a:lnTo>
                    <a:pt x="6315" y="58536"/>
                  </a:lnTo>
                  <a:lnTo>
                    <a:pt x="56842" y="0"/>
                  </a:lnTo>
                  <a:lnTo>
                    <a:pt x="56842" y="14634"/>
                  </a:lnTo>
                  <a:lnTo>
                    <a:pt x="63157" y="26341"/>
                  </a:lnTo>
                  <a:lnTo>
                    <a:pt x="75789" y="38048"/>
                  </a:lnTo>
                  <a:lnTo>
                    <a:pt x="101052" y="52682"/>
                  </a:lnTo>
                  <a:lnTo>
                    <a:pt x="107368" y="64390"/>
                  </a:lnTo>
                  <a:lnTo>
                    <a:pt x="120000" y="73170"/>
                  </a:lnTo>
                  <a:lnTo>
                    <a:pt x="120000" y="84878"/>
                  </a:lnTo>
                  <a:lnTo>
                    <a:pt x="120000" y="93658"/>
                  </a:lnTo>
                  <a:lnTo>
                    <a:pt x="107368" y="105365"/>
                  </a:lnTo>
                  <a:lnTo>
                    <a:pt x="88421" y="120000"/>
                  </a:lnTo>
                  <a:lnTo>
                    <a:pt x="88421"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5" name="Google Shape;375;p38"/>
            <p:cNvSpPr/>
            <p:nvPr/>
          </p:nvSpPr>
          <p:spPr>
            <a:xfrm>
              <a:off x="4217" y="3133"/>
              <a:ext cx="7" cy="23"/>
            </a:xfrm>
            <a:custGeom>
              <a:rect b="b" l="l" r="r" t="t"/>
              <a:pathLst>
                <a:path extrusionOk="0" h="120000" w="120000">
                  <a:moveTo>
                    <a:pt x="85714" y="120000"/>
                  </a:moveTo>
                  <a:lnTo>
                    <a:pt x="0" y="0"/>
                  </a:lnTo>
                  <a:lnTo>
                    <a:pt x="85714" y="62608"/>
                  </a:lnTo>
                  <a:lnTo>
                    <a:pt x="119999" y="120000"/>
                  </a:lnTo>
                  <a:lnTo>
                    <a:pt x="119999" y="120000"/>
                  </a:lnTo>
                  <a:lnTo>
                    <a:pt x="85714"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6" name="Google Shape;376;p38"/>
            <p:cNvSpPr/>
            <p:nvPr/>
          </p:nvSpPr>
          <p:spPr>
            <a:xfrm>
              <a:off x="4271" y="3126"/>
              <a:ext cx="7" cy="19"/>
            </a:xfrm>
            <a:custGeom>
              <a:rect b="b" l="l" r="r" t="t"/>
              <a:pathLst>
                <a:path extrusionOk="0" h="120000" w="120000">
                  <a:moveTo>
                    <a:pt x="0" y="0"/>
                  </a:moveTo>
                  <a:lnTo>
                    <a:pt x="85714" y="0"/>
                  </a:lnTo>
                  <a:lnTo>
                    <a:pt x="119999" y="120000"/>
                  </a:lnTo>
                  <a:lnTo>
                    <a:pt x="51428" y="120000"/>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7" name="Google Shape;377;p38"/>
            <p:cNvSpPr/>
            <p:nvPr/>
          </p:nvSpPr>
          <p:spPr>
            <a:xfrm>
              <a:off x="3900" y="3181"/>
              <a:ext cx="34" cy="25"/>
            </a:xfrm>
            <a:custGeom>
              <a:rect b="b" l="l" r="r" t="t"/>
              <a:pathLst>
                <a:path extrusionOk="0" h="120000" w="120000">
                  <a:moveTo>
                    <a:pt x="105882" y="120000"/>
                  </a:moveTo>
                  <a:lnTo>
                    <a:pt x="0" y="86400"/>
                  </a:lnTo>
                  <a:lnTo>
                    <a:pt x="17647" y="0"/>
                  </a:lnTo>
                  <a:lnTo>
                    <a:pt x="120000" y="38400"/>
                  </a:lnTo>
                  <a:lnTo>
                    <a:pt x="112941" y="120000"/>
                  </a:lnTo>
                  <a:lnTo>
                    <a:pt x="112941" y="120000"/>
                  </a:lnTo>
                  <a:lnTo>
                    <a:pt x="105882"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8" name="Google Shape;378;p38"/>
            <p:cNvSpPr/>
            <p:nvPr/>
          </p:nvSpPr>
          <p:spPr>
            <a:xfrm>
              <a:off x="3815" y="3190"/>
              <a:ext cx="52" cy="149"/>
            </a:xfrm>
            <a:custGeom>
              <a:rect b="b" l="l" r="r" t="t"/>
              <a:pathLst>
                <a:path extrusionOk="0" h="120000" w="120000">
                  <a:moveTo>
                    <a:pt x="4615" y="118389"/>
                  </a:moveTo>
                  <a:lnTo>
                    <a:pt x="4615" y="120000"/>
                  </a:lnTo>
                  <a:lnTo>
                    <a:pt x="0" y="120000"/>
                  </a:lnTo>
                  <a:lnTo>
                    <a:pt x="0" y="118389"/>
                  </a:lnTo>
                  <a:lnTo>
                    <a:pt x="0" y="115973"/>
                  </a:lnTo>
                  <a:lnTo>
                    <a:pt x="0" y="112751"/>
                  </a:lnTo>
                  <a:lnTo>
                    <a:pt x="0" y="108724"/>
                  </a:lnTo>
                  <a:lnTo>
                    <a:pt x="0" y="105503"/>
                  </a:lnTo>
                  <a:lnTo>
                    <a:pt x="0" y="101476"/>
                  </a:lnTo>
                  <a:lnTo>
                    <a:pt x="0" y="98255"/>
                  </a:lnTo>
                  <a:lnTo>
                    <a:pt x="0" y="95838"/>
                  </a:lnTo>
                  <a:lnTo>
                    <a:pt x="117692" y="0"/>
                  </a:lnTo>
                  <a:lnTo>
                    <a:pt x="120000" y="5637"/>
                  </a:lnTo>
                  <a:lnTo>
                    <a:pt x="4615" y="118389"/>
                  </a:lnTo>
                  <a:lnTo>
                    <a:pt x="4615" y="118389"/>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79" name="Google Shape;379;p38"/>
            <p:cNvSpPr/>
            <p:nvPr/>
          </p:nvSpPr>
          <p:spPr>
            <a:xfrm>
              <a:off x="4040" y="3163"/>
              <a:ext cx="23" cy="47"/>
            </a:xfrm>
            <a:custGeom>
              <a:rect b="b" l="l" r="r" t="t"/>
              <a:pathLst>
                <a:path extrusionOk="0" h="120000" w="120000">
                  <a:moveTo>
                    <a:pt x="36521" y="114893"/>
                  </a:moveTo>
                  <a:lnTo>
                    <a:pt x="0" y="120000"/>
                  </a:lnTo>
                  <a:lnTo>
                    <a:pt x="99130" y="0"/>
                  </a:lnTo>
                  <a:lnTo>
                    <a:pt x="120000" y="15319"/>
                  </a:lnTo>
                  <a:lnTo>
                    <a:pt x="120000" y="22978"/>
                  </a:lnTo>
                  <a:lnTo>
                    <a:pt x="120000" y="33191"/>
                  </a:lnTo>
                  <a:lnTo>
                    <a:pt x="109565" y="45957"/>
                  </a:lnTo>
                  <a:lnTo>
                    <a:pt x="99130" y="61276"/>
                  </a:lnTo>
                  <a:lnTo>
                    <a:pt x="88695" y="68936"/>
                  </a:lnTo>
                  <a:lnTo>
                    <a:pt x="73043" y="84255"/>
                  </a:lnTo>
                  <a:lnTo>
                    <a:pt x="62608" y="91914"/>
                  </a:lnTo>
                  <a:lnTo>
                    <a:pt x="41739" y="107234"/>
                  </a:lnTo>
                  <a:lnTo>
                    <a:pt x="36521" y="114893"/>
                  </a:lnTo>
                  <a:lnTo>
                    <a:pt x="36521" y="114893"/>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0" name="Google Shape;380;p38"/>
            <p:cNvSpPr/>
            <p:nvPr/>
          </p:nvSpPr>
          <p:spPr>
            <a:xfrm>
              <a:off x="4118" y="3158"/>
              <a:ext cx="8" cy="22"/>
            </a:xfrm>
            <a:custGeom>
              <a:rect b="b" l="l" r="r" t="t"/>
              <a:pathLst>
                <a:path extrusionOk="0" h="120000" w="120000">
                  <a:moveTo>
                    <a:pt x="0" y="0"/>
                  </a:moveTo>
                  <a:lnTo>
                    <a:pt x="60000" y="0"/>
                  </a:lnTo>
                  <a:lnTo>
                    <a:pt x="120000" y="120000"/>
                  </a:lnTo>
                  <a:lnTo>
                    <a:pt x="30000" y="120000"/>
                  </a:lnTo>
                  <a:lnTo>
                    <a:pt x="0" y="10909"/>
                  </a:lnTo>
                  <a:lnTo>
                    <a:pt x="0" y="10909"/>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1" name="Google Shape;381;p38"/>
            <p:cNvSpPr/>
            <p:nvPr/>
          </p:nvSpPr>
          <p:spPr>
            <a:xfrm>
              <a:off x="4065" y="3178"/>
              <a:ext cx="23" cy="52"/>
            </a:xfrm>
            <a:custGeom>
              <a:rect b="b" l="l" r="r" t="t"/>
              <a:pathLst>
                <a:path extrusionOk="0" h="120000" w="120000">
                  <a:moveTo>
                    <a:pt x="0" y="115384"/>
                  </a:moveTo>
                  <a:lnTo>
                    <a:pt x="26086" y="106153"/>
                  </a:lnTo>
                  <a:lnTo>
                    <a:pt x="46956" y="99230"/>
                  </a:lnTo>
                  <a:lnTo>
                    <a:pt x="52173" y="85384"/>
                  </a:lnTo>
                  <a:lnTo>
                    <a:pt x="52173" y="73846"/>
                  </a:lnTo>
                  <a:lnTo>
                    <a:pt x="52173" y="62307"/>
                  </a:lnTo>
                  <a:lnTo>
                    <a:pt x="46956" y="43846"/>
                  </a:lnTo>
                  <a:lnTo>
                    <a:pt x="46956" y="32307"/>
                  </a:lnTo>
                  <a:lnTo>
                    <a:pt x="52173" y="20769"/>
                  </a:lnTo>
                  <a:lnTo>
                    <a:pt x="62608" y="6923"/>
                  </a:lnTo>
                  <a:lnTo>
                    <a:pt x="83478" y="0"/>
                  </a:lnTo>
                  <a:lnTo>
                    <a:pt x="99130" y="11538"/>
                  </a:lnTo>
                  <a:lnTo>
                    <a:pt x="109565" y="25384"/>
                  </a:lnTo>
                  <a:lnTo>
                    <a:pt x="120000" y="36923"/>
                  </a:lnTo>
                  <a:lnTo>
                    <a:pt x="120000" y="48461"/>
                  </a:lnTo>
                  <a:lnTo>
                    <a:pt x="109565" y="64615"/>
                  </a:lnTo>
                  <a:lnTo>
                    <a:pt x="99130" y="78461"/>
                  </a:lnTo>
                  <a:lnTo>
                    <a:pt x="83478" y="90000"/>
                  </a:lnTo>
                  <a:lnTo>
                    <a:pt x="62608" y="99230"/>
                  </a:lnTo>
                  <a:lnTo>
                    <a:pt x="36521" y="110769"/>
                  </a:lnTo>
                  <a:lnTo>
                    <a:pt x="5217" y="120000"/>
                  </a:lnTo>
                  <a:lnTo>
                    <a:pt x="5217" y="120000"/>
                  </a:lnTo>
                  <a:lnTo>
                    <a:pt x="0" y="11538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2" name="Google Shape;382;p38"/>
            <p:cNvSpPr/>
            <p:nvPr/>
          </p:nvSpPr>
          <p:spPr>
            <a:xfrm>
              <a:off x="4226" y="3160"/>
              <a:ext cx="7" cy="25"/>
            </a:xfrm>
            <a:custGeom>
              <a:rect b="b" l="l" r="r" t="t"/>
              <a:pathLst>
                <a:path extrusionOk="0" h="120000" w="120000">
                  <a:moveTo>
                    <a:pt x="0" y="0"/>
                  </a:moveTo>
                  <a:lnTo>
                    <a:pt x="85714" y="0"/>
                  </a:lnTo>
                  <a:lnTo>
                    <a:pt x="119999" y="110400"/>
                  </a:lnTo>
                  <a:lnTo>
                    <a:pt x="68571" y="120000"/>
                  </a:lnTo>
                  <a:lnTo>
                    <a:pt x="34285" y="9600"/>
                  </a:lnTo>
                  <a:lnTo>
                    <a:pt x="34285" y="960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3" name="Google Shape;383;p38"/>
            <p:cNvSpPr/>
            <p:nvPr/>
          </p:nvSpPr>
          <p:spPr>
            <a:xfrm>
              <a:off x="4273" y="3158"/>
              <a:ext cx="5" cy="18"/>
            </a:xfrm>
            <a:custGeom>
              <a:rect b="b" l="l" r="r" t="t"/>
              <a:pathLst>
                <a:path extrusionOk="0" h="120000" w="120000">
                  <a:moveTo>
                    <a:pt x="0" y="0"/>
                  </a:moveTo>
                  <a:lnTo>
                    <a:pt x="72000" y="0"/>
                  </a:lnTo>
                  <a:lnTo>
                    <a:pt x="120000" y="106666"/>
                  </a:lnTo>
                  <a:lnTo>
                    <a:pt x="72000" y="120000"/>
                  </a:lnTo>
                  <a:lnTo>
                    <a:pt x="0" y="13333"/>
                  </a:lnTo>
                  <a:lnTo>
                    <a:pt x="0" y="13333"/>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4" name="Google Shape;384;p38"/>
            <p:cNvSpPr/>
            <p:nvPr/>
          </p:nvSpPr>
          <p:spPr>
            <a:xfrm>
              <a:off x="4124" y="3189"/>
              <a:ext cx="97" cy="14"/>
            </a:xfrm>
            <a:custGeom>
              <a:rect b="b" l="l" r="r" t="t"/>
              <a:pathLst>
                <a:path extrusionOk="0" h="120000" w="120000">
                  <a:moveTo>
                    <a:pt x="117525" y="102857"/>
                  </a:moveTo>
                  <a:lnTo>
                    <a:pt x="108865" y="119999"/>
                  </a:lnTo>
                  <a:lnTo>
                    <a:pt x="97731" y="119999"/>
                  </a:lnTo>
                  <a:lnTo>
                    <a:pt x="86597" y="85714"/>
                  </a:lnTo>
                  <a:lnTo>
                    <a:pt x="72989" y="68571"/>
                  </a:lnTo>
                  <a:lnTo>
                    <a:pt x="61855" y="42857"/>
                  </a:lnTo>
                  <a:lnTo>
                    <a:pt x="48247" y="25714"/>
                  </a:lnTo>
                  <a:lnTo>
                    <a:pt x="35876" y="25714"/>
                  </a:lnTo>
                  <a:lnTo>
                    <a:pt x="24742" y="25714"/>
                  </a:lnTo>
                  <a:lnTo>
                    <a:pt x="11134" y="59999"/>
                  </a:lnTo>
                  <a:lnTo>
                    <a:pt x="0" y="119999"/>
                  </a:lnTo>
                  <a:lnTo>
                    <a:pt x="6185" y="59999"/>
                  </a:lnTo>
                  <a:lnTo>
                    <a:pt x="17319" y="8571"/>
                  </a:lnTo>
                  <a:lnTo>
                    <a:pt x="28453" y="0"/>
                  </a:lnTo>
                  <a:lnTo>
                    <a:pt x="39587" y="0"/>
                  </a:lnTo>
                  <a:lnTo>
                    <a:pt x="53195" y="8571"/>
                  </a:lnTo>
                  <a:lnTo>
                    <a:pt x="66804" y="25714"/>
                  </a:lnTo>
                  <a:lnTo>
                    <a:pt x="79175" y="42857"/>
                  </a:lnTo>
                  <a:lnTo>
                    <a:pt x="92783" y="68571"/>
                  </a:lnTo>
                  <a:lnTo>
                    <a:pt x="106391" y="85714"/>
                  </a:lnTo>
                  <a:lnTo>
                    <a:pt x="120000" y="102857"/>
                  </a:lnTo>
                  <a:lnTo>
                    <a:pt x="120000" y="102857"/>
                  </a:lnTo>
                  <a:lnTo>
                    <a:pt x="117525" y="102857"/>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5" name="Google Shape;385;p38"/>
            <p:cNvSpPr/>
            <p:nvPr/>
          </p:nvSpPr>
          <p:spPr>
            <a:xfrm>
              <a:off x="3919" y="3223"/>
              <a:ext cx="6" cy="12"/>
            </a:xfrm>
            <a:custGeom>
              <a:rect b="b" l="l" r="r" t="t"/>
              <a:pathLst>
                <a:path extrusionOk="0" h="120000" w="120000">
                  <a:moveTo>
                    <a:pt x="0" y="0"/>
                  </a:moveTo>
                  <a:lnTo>
                    <a:pt x="80000" y="0"/>
                  </a:lnTo>
                  <a:lnTo>
                    <a:pt x="120000" y="100000"/>
                  </a:lnTo>
                  <a:lnTo>
                    <a:pt x="40000" y="120000"/>
                  </a:lnTo>
                  <a:lnTo>
                    <a:pt x="0" y="0"/>
                  </a:lnTo>
                  <a:lnTo>
                    <a:pt x="0"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6" name="Google Shape;386;p38"/>
            <p:cNvSpPr/>
            <p:nvPr/>
          </p:nvSpPr>
          <p:spPr>
            <a:xfrm>
              <a:off x="3946" y="3215"/>
              <a:ext cx="29" cy="35"/>
            </a:xfrm>
            <a:custGeom>
              <a:rect b="b" l="l" r="r" t="t"/>
              <a:pathLst>
                <a:path extrusionOk="0" h="120000" w="120000">
                  <a:moveTo>
                    <a:pt x="99310" y="113142"/>
                  </a:moveTo>
                  <a:lnTo>
                    <a:pt x="0" y="106285"/>
                  </a:lnTo>
                  <a:lnTo>
                    <a:pt x="16551" y="99428"/>
                  </a:lnTo>
                  <a:lnTo>
                    <a:pt x="28965" y="92571"/>
                  </a:lnTo>
                  <a:lnTo>
                    <a:pt x="37241" y="75428"/>
                  </a:lnTo>
                  <a:lnTo>
                    <a:pt x="45517" y="61714"/>
                  </a:lnTo>
                  <a:lnTo>
                    <a:pt x="53793" y="44571"/>
                  </a:lnTo>
                  <a:lnTo>
                    <a:pt x="62068" y="27428"/>
                  </a:lnTo>
                  <a:lnTo>
                    <a:pt x="66206" y="13714"/>
                  </a:lnTo>
                  <a:lnTo>
                    <a:pt x="82758" y="6857"/>
                  </a:lnTo>
                  <a:lnTo>
                    <a:pt x="99310" y="0"/>
                  </a:lnTo>
                  <a:lnTo>
                    <a:pt x="120000" y="6857"/>
                  </a:lnTo>
                  <a:lnTo>
                    <a:pt x="99310" y="120000"/>
                  </a:lnTo>
                  <a:lnTo>
                    <a:pt x="99310" y="120000"/>
                  </a:lnTo>
                  <a:lnTo>
                    <a:pt x="99310" y="113142"/>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7" name="Google Shape;387;p38"/>
            <p:cNvSpPr/>
            <p:nvPr/>
          </p:nvSpPr>
          <p:spPr>
            <a:xfrm>
              <a:off x="3971" y="3215"/>
              <a:ext cx="113" cy="140"/>
            </a:xfrm>
            <a:custGeom>
              <a:rect b="b" l="l" r="r" t="t"/>
              <a:pathLst>
                <a:path extrusionOk="0" h="120000" w="120000">
                  <a:moveTo>
                    <a:pt x="59469" y="22285"/>
                  </a:moveTo>
                  <a:lnTo>
                    <a:pt x="61592" y="22285"/>
                  </a:lnTo>
                  <a:lnTo>
                    <a:pt x="61592" y="22285"/>
                  </a:lnTo>
                  <a:lnTo>
                    <a:pt x="63716" y="22285"/>
                  </a:lnTo>
                  <a:lnTo>
                    <a:pt x="63716" y="22285"/>
                  </a:lnTo>
                  <a:lnTo>
                    <a:pt x="63716" y="20571"/>
                  </a:lnTo>
                  <a:lnTo>
                    <a:pt x="64778" y="20571"/>
                  </a:lnTo>
                  <a:lnTo>
                    <a:pt x="64778" y="20571"/>
                  </a:lnTo>
                  <a:lnTo>
                    <a:pt x="64778" y="18857"/>
                  </a:lnTo>
                  <a:lnTo>
                    <a:pt x="66902" y="18857"/>
                  </a:lnTo>
                  <a:lnTo>
                    <a:pt x="66902" y="18857"/>
                  </a:lnTo>
                  <a:lnTo>
                    <a:pt x="38230" y="81428"/>
                  </a:lnTo>
                  <a:lnTo>
                    <a:pt x="36106" y="81428"/>
                  </a:lnTo>
                  <a:lnTo>
                    <a:pt x="35044" y="81428"/>
                  </a:lnTo>
                  <a:lnTo>
                    <a:pt x="32920" y="81428"/>
                  </a:lnTo>
                  <a:lnTo>
                    <a:pt x="32920" y="81428"/>
                  </a:lnTo>
                  <a:lnTo>
                    <a:pt x="30796" y="81428"/>
                  </a:lnTo>
                  <a:lnTo>
                    <a:pt x="28672" y="81428"/>
                  </a:lnTo>
                  <a:lnTo>
                    <a:pt x="26548" y="81428"/>
                  </a:lnTo>
                  <a:lnTo>
                    <a:pt x="26548" y="83142"/>
                  </a:lnTo>
                  <a:lnTo>
                    <a:pt x="25486" y="83142"/>
                  </a:lnTo>
                  <a:lnTo>
                    <a:pt x="25486" y="84857"/>
                  </a:lnTo>
                  <a:lnTo>
                    <a:pt x="26548" y="88285"/>
                  </a:lnTo>
                  <a:lnTo>
                    <a:pt x="28672" y="89142"/>
                  </a:lnTo>
                  <a:lnTo>
                    <a:pt x="30796" y="90857"/>
                  </a:lnTo>
                  <a:lnTo>
                    <a:pt x="35044" y="92571"/>
                  </a:lnTo>
                  <a:lnTo>
                    <a:pt x="36106" y="94285"/>
                  </a:lnTo>
                  <a:lnTo>
                    <a:pt x="40353" y="94285"/>
                  </a:lnTo>
                  <a:lnTo>
                    <a:pt x="44601" y="94285"/>
                  </a:lnTo>
                  <a:lnTo>
                    <a:pt x="47787" y="94285"/>
                  </a:lnTo>
                  <a:lnTo>
                    <a:pt x="49911" y="94285"/>
                  </a:lnTo>
                  <a:lnTo>
                    <a:pt x="54159" y="94285"/>
                  </a:lnTo>
                  <a:lnTo>
                    <a:pt x="91327" y="26571"/>
                  </a:lnTo>
                  <a:lnTo>
                    <a:pt x="91327" y="30857"/>
                  </a:lnTo>
                  <a:lnTo>
                    <a:pt x="93451" y="34285"/>
                  </a:lnTo>
                  <a:lnTo>
                    <a:pt x="95575" y="36000"/>
                  </a:lnTo>
                  <a:lnTo>
                    <a:pt x="97699" y="38571"/>
                  </a:lnTo>
                  <a:lnTo>
                    <a:pt x="100884" y="40285"/>
                  </a:lnTo>
                  <a:lnTo>
                    <a:pt x="105132" y="42000"/>
                  </a:lnTo>
                  <a:lnTo>
                    <a:pt x="109380" y="43714"/>
                  </a:lnTo>
                  <a:lnTo>
                    <a:pt x="112566" y="43714"/>
                  </a:lnTo>
                  <a:lnTo>
                    <a:pt x="116814" y="44571"/>
                  </a:lnTo>
                  <a:lnTo>
                    <a:pt x="120000" y="46285"/>
                  </a:lnTo>
                  <a:lnTo>
                    <a:pt x="116814" y="55714"/>
                  </a:lnTo>
                  <a:lnTo>
                    <a:pt x="110442" y="65142"/>
                  </a:lnTo>
                  <a:lnTo>
                    <a:pt x="105132" y="74571"/>
                  </a:lnTo>
                  <a:lnTo>
                    <a:pt x="97699" y="83142"/>
                  </a:lnTo>
                  <a:lnTo>
                    <a:pt x="90265" y="92571"/>
                  </a:lnTo>
                  <a:lnTo>
                    <a:pt x="80707" y="100285"/>
                  </a:lnTo>
                  <a:lnTo>
                    <a:pt x="71150" y="108000"/>
                  </a:lnTo>
                  <a:lnTo>
                    <a:pt x="61592" y="112285"/>
                  </a:lnTo>
                  <a:lnTo>
                    <a:pt x="49911" y="117428"/>
                  </a:lnTo>
                  <a:lnTo>
                    <a:pt x="36106" y="120000"/>
                  </a:lnTo>
                  <a:lnTo>
                    <a:pt x="32920" y="120000"/>
                  </a:lnTo>
                  <a:lnTo>
                    <a:pt x="28672" y="120000"/>
                  </a:lnTo>
                  <a:lnTo>
                    <a:pt x="25486" y="119142"/>
                  </a:lnTo>
                  <a:lnTo>
                    <a:pt x="21238" y="119142"/>
                  </a:lnTo>
                  <a:lnTo>
                    <a:pt x="19115" y="117428"/>
                  </a:lnTo>
                  <a:lnTo>
                    <a:pt x="15929" y="115714"/>
                  </a:lnTo>
                  <a:lnTo>
                    <a:pt x="11681" y="114000"/>
                  </a:lnTo>
                  <a:lnTo>
                    <a:pt x="8495" y="112285"/>
                  </a:lnTo>
                  <a:lnTo>
                    <a:pt x="4247" y="111428"/>
                  </a:lnTo>
                  <a:lnTo>
                    <a:pt x="0" y="109714"/>
                  </a:lnTo>
                  <a:lnTo>
                    <a:pt x="26548" y="75428"/>
                  </a:lnTo>
                  <a:lnTo>
                    <a:pt x="26548" y="77142"/>
                  </a:lnTo>
                  <a:lnTo>
                    <a:pt x="28672" y="77142"/>
                  </a:lnTo>
                  <a:lnTo>
                    <a:pt x="28672" y="78857"/>
                  </a:lnTo>
                  <a:lnTo>
                    <a:pt x="30796" y="78857"/>
                  </a:lnTo>
                  <a:lnTo>
                    <a:pt x="32920" y="78857"/>
                  </a:lnTo>
                  <a:lnTo>
                    <a:pt x="32920" y="78857"/>
                  </a:lnTo>
                  <a:lnTo>
                    <a:pt x="35044" y="78857"/>
                  </a:lnTo>
                  <a:lnTo>
                    <a:pt x="35044" y="77142"/>
                  </a:lnTo>
                  <a:lnTo>
                    <a:pt x="36106" y="77142"/>
                  </a:lnTo>
                  <a:lnTo>
                    <a:pt x="36106" y="77142"/>
                  </a:lnTo>
                  <a:lnTo>
                    <a:pt x="40353" y="72857"/>
                  </a:lnTo>
                  <a:lnTo>
                    <a:pt x="40353" y="66857"/>
                  </a:lnTo>
                  <a:lnTo>
                    <a:pt x="40353" y="60000"/>
                  </a:lnTo>
                  <a:lnTo>
                    <a:pt x="40353" y="52285"/>
                  </a:lnTo>
                  <a:lnTo>
                    <a:pt x="40353" y="46285"/>
                  </a:lnTo>
                  <a:lnTo>
                    <a:pt x="38230" y="40285"/>
                  </a:lnTo>
                  <a:lnTo>
                    <a:pt x="36106" y="34285"/>
                  </a:lnTo>
                  <a:lnTo>
                    <a:pt x="36106" y="26571"/>
                  </a:lnTo>
                  <a:lnTo>
                    <a:pt x="35044" y="20571"/>
                  </a:lnTo>
                  <a:lnTo>
                    <a:pt x="35044" y="12857"/>
                  </a:lnTo>
                  <a:lnTo>
                    <a:pt x="42477" y="20571"/>
                  </a:lnTo>
                  <a:lnTo>
                    <a:pt x="45663" y="18857"/>
                  </a:lnTo>
                  <a:lnTo>
                    <a:pt x="47787" y="17142"/>
                  </a:lnTo>
                  <a:lnTo>
                    <a:pt x="47787" y="14571"/>
                  </a:lnTo>
                  <a:lnTo>
                    <a:pt x="49911" y="11142"/>
                  </a:lnTo>
                  <a:lnTo>
                    <a:pt x="49911" y="9428"/>
                  </a:lnTo>
                  <a:lnTo>
                    <a:pt x="49911" y="6857"/>
                  </a:lnTo>
                  <a:lnTo>
                    <a:pt x="49911" y="5142"/>
                  </a:lnTo>
                  <a:lnTo>
                    <a:pt x="52035" y="3428"/>
                  </a:lnTo>
                  <a:lnTo>
                    <a:pt x="54159" y="1714"/>
                  </a:lnTo>
                  <a:lnTo>
                    <a:pt x="57345" y="0"/>
                  </a:lnTo>
                  <a:lnTo>
                    <a:pt x="59469" y="22285"/>
                  </a:lnTo>
                  <a:lnTo>
                    <a:pt x="59469" y="22285"/>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8" name="Google Shape;388;p38"/>
            <p:cNvSpPr/>
            <p:nvPr/>
          </p:nvSpPr>
          <p:spPr>
            <a:xfrm>
              <a:off x="4077" y="3203"/>
              <a:ext cx="41" cy="38"/>
            </a:xfrm>
            <a:custGeom>
              <a:rect b="b" l="l" r="r" t="t"/>
              <a:pathLst>
                <a:path extrusionOk="0" h="120000" w="120000">
                  <a:moveTo>
                    <a:pt x="0" y="120000"/>
                  </a:moveTo>
                  <a:lnTo>
                    <a:pt x="111219" y="0"/>
                  </a:lnTo>
                  <a:lnTo>
                    <a:pt x="120000" y="9473"/>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9" name="Google Shape;389;p38"/>
            <p:cNvSpPr/>
            <p:nvPr/>
          </p:nvSpPr>
          <p:spPr>
            <a:xfrm>
              <a:off x="4235" y="3190"/>
              <a:ext cx="7" cy="33"/>
            </a:xfrm>
            <a:custGeom>
              <a:rect b="b" l="l" r="r" t="t"/>
              <a:pathLst>
                <a:path extrusionOk="0" h="120000" w="120000">
                  <a:moveTo>
                    <a:pt x="0" y="0"/>
                  </a:moveTo>
                  <a:lnTo>
                    <a:pt x="34285" y="0"/>
                  </a:lnTo>
                  <a:lnTo>
                    <a:pt x="119999" y="120000"/>
                  </a:lnTo>
                  <a:lnTo>
                    <a:pt x="68571" y="120000"/>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0" name="Google Shape;390;p38"/>
            <p:cNvSpPr/>
            <p:nvPr/>
          </p:nvSpPr>
          <p:spPr>
            <a:xfrm>
              <a:off x="4289" y="3183"/>
              <a:ext cx="57" cy="151"/>
            </a:xfrm>
            <a:custGeom>
              <a:rect b="b" l="l" r="r" t="t"/>
              <a:pathLst>
                <a:path extrusionOk="0" h="120000" w="120000">
                  <a:moveTo>
                    <a:pt x="115789" y="118410"/>
                  </a:moveTo>
                  <a:lnTo>
                    <a:pt x="67368" y="116821"/>
                  </a:lnTo>
                  <a:lnTo>
                    <a:pt x="33684" y="111258"/>
                  </a:lnTo>
                  <a:lnTo>
                    <a:pt x="14736" y="100927"/>
                  </a:lnTo>
                  <a:lnTo>
                    <a:pt x="4210" y="89801"/>
                  </a:lnTo>
                  <a:lnTo>
                    <a:pt x="0" y="73907"/>
                  </a:lnTo>
                  <a:lnTo>
                    <a:pt x="4210" y="59602"/>
                  </a:lnTo>
                  <a:lnTo>
                    <a:pt x="6315" y="42913"/>
                  </a:lnTo>
                  <a:lnTo>
                    <a:pt x="10526" y="27019"/>
                  </a:lnTo>
                  <a:lnTo>
                    <a:pt x="10526" y="12715"/>
                  </a:lnTo>
                  <a:lnTo>
                    <a:pt x="4210" y="0"/>
                  </a:lnTo>
                  <a:lnTo>
                    <a:pt x="18947" y="11125"/>
                  </a:lnTo>
                  <a:lnTo>
                    <a:pt x="29473" y="24635"/>
                  </a:lnTo>
                  <a:lnTo>
                    <a:pt x="33684" y="37350"/>
                  </a:lnTo>
                  <a:lnTo>
                    <a:pt x="37894" y="51655"/>
                  </a:lnTo>
                  <a:lnTo>
                    <a:pt x="42105" y="64370"/>
                  </a:lnTo>
                  <a:lnTo>
                    <a:pt x="48421" y="77086"/>
                  </a:lnTo>
                  <a:lnTo>
                    <a:pt x="56842" y="89801"/>
                  </a:lnTo>
                  <a:lnTo>
                    <a:pt x="67368" y="100927"/>
                  </a:lnTo>
                  <a:lnTo>
                    <a:pt x="90526" y="111258"/>
                  </a:lnTo>
                  <a:lnTo>
                    <a:pt x="119999" y="120000"/>
                  </a:lnTo>
                  <a:lnTo>
                    <a:pt x="119999" y="120000"/>
                  </a:lnTo>
                  <a:lnTo>
                    <a:pt x="115789" y="11841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1" name="Google Shape;391;p38"/>
            <p:cNvSpPr/>
            <p:nvPr/>
          </p:nvSpPr>
          <p:spPr>
            <a:xfrm>
              <a:off x="4274" y="3190"/>
              <a:ext cx="6" cy="15"/>
            </a:xfrm>
            <a:custGeom>
              <a:rect b="b" l="l" r="r" t="t"/>
              <a:pathLst>
                <a:path extrusionOk="0" h="120000" w="120000">
                  <a:moveTo>
                    <a:pt x="0" y="0"/>
                  </a:moveTo>
                  <a:lnTo>
                    <a:pt x="80000" y="16000"/>
                  </a:lnTo>
                  <a:lnTo>
                    <a:pt x="120000" y="104000"/>
                  </a:lnTo>
                  <a:lnTo>
                    <a:pt x="40000" y="120000"/>
                  </a:lnTo>
                  <a:lnTo>
                    <a:pt x="0" y="16000"/>
                  </a:lnTo>
                  <a:lnTo>
                    <a:pt x="0" y="1600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2" name="Google Shape;392;p38"/>
            <p:cNvSpPr/>
            <p:nvPr/>
          </p:nvSpPr>
          <p:spPr>
            <a:xfrm>
              <a:off x="4153" y="3217"/>
              <a:ext cx="123" cy="189"/>
            </a:xfrm>
            <a:custGeom>
              <a:rect b="b" l="l" r="r" t="t"/>
              <a:pathLst>
                <a:path extrusionOk="0" h="120000" w="120000">
                  <a:moveTo>
                    <a:pt x="46829" y="0"/>
                  </a:moveTo>
                  <a:lnTo>
                    <a:pt x="50731" y="10158"/>
                  </a:lnTo>
                  <a:lnTo>
                    <a:pt x="53658" y="20952"/>
                  </a:lnTo>
                  <a:lnTo>
                    <a:pt x="57560" y="31746"/>
                  </a:lnTo>
                  <a:lnTo>
                    <a:pt x="60487" y="42539"/>
                  </a:lnTo>
                  <a:lnTo>
                    <a:pt x="66341" y="52698"/>
                  </a:lnTo>
                  <a:lnTo>
                    <a:pt x="71219" y="62857"/>
                  </a:lnTo>
                  <a:lnTo>
                    <a:pt x="80000" y="70476"/>
                  </a:lnTo>
                  <a:lnTo>
                    <a:pt x="90731" y="78730"/>
                  </a:lnTo>
                  <a:lnTo>
                    <a:pt x="102439" y="84444"/>
                  </a:lnTo>
                  <a:lnTo>
                    <a:pt x="120000" y="87619"/>
                  </a:lnTo>
                  <a:lnTo>
                    <a:pt x="117073" y="120000"/>
                  </a:lnTo>
                  <a:lnTo>
                    <a:pt x="109268" y="114920"/>
                  </a:lnTo>
                  <a:lnTo>
                    <a:pt x="101463" y="111746"/>
                  </a:lnTo>
                  <a:lnTo>
                    <a:pt x="92682" y="108571"/>
                  </a:lnTo>
                  <a:lnTo>
                    <a:pt x="81951" y="106031"/>
                  </a:lnTo>
                  <a:lnTo>
                    <a:pt x="73170" y="103492"/>
                  </a:lnTo>
                  <a:lnTo>
                    <a:pt x="62439" y="101587"/>
                  </a:lnTo>
                  <a:lnTo>
                    <a:pt x="53658" y="97777"/>
                  </a:lnTo>
                  <a:lnTo>
                    <a:pt x="46829" y="93333"/>
                  </a:lnTo>
                  <a:lnTo>
                    <a:pt x="40000" y="87619"/>
                  </a:lnTo>
                  <a:lnTo>
                    <a:pt x="36097" y="81269"/>
                  </a:lnTo>
                  <a:lnTo>
                    <a:pt x="31219" y="73015"/>
                  </a:lnTo>
                  <a:lnTo>
                    <a:pt x="27317" y="64761"/>
                  </a:lnTo>
                  <a:lnTo>
                    <a:pt x="24390" y="55873"/>
                  </a:lnTo>
                  <a:lnTo>
                    <a:pt x="20487" y="48253"/>
                  </a:lnTo>
                  <a:lnTo>
                    <a:pt x="18536" y="38730"/>
                  </a:lnTo>
                  <a:lnTo>
                    <a:pt x="15609" y="31111"/>
                  </a:lnTo>
                  <a:lnTo>
                    <a:pt x="13658" y="22857"/>
                  </a:lnTo>
                  <a:lnTo>
                    <a:pt x="9756" y="15238"/>
                  </a:lnTo>
                  <a:lnTo>
                    <a:pt x="4878" y="6984"/>
                  </a:lnTo>
                  <a:lnTo>
                    <a:pt x="0" y="0"/>
                  </a:lnTo>
                  <a:lnTo>
                    <a:pt x="4878" y="1269"/>
                  </a:lnTo>
                  <a:lnTo>
                    <a:pt x="7804" y="2539"/>
                  </a:lnTo>
                  <a:lnTo>
                    <a:pt x="13658" y="2539"/>
                  </a:lnTo>
                  <a:lnTo>
                    <a:pt x="20487" y="3809"/>
                  </a:lnTo>
                  <a:lnTo>
                    <a:pt x="25365" y="4444"/>
                  </a:lnTo>
                  <a:lnTo>
                    <a:pt x="31219" y="4444"/>
                  </a:lnTo>
                  <a:lnTo>
                    <a:pt x="34146" y="4444"/>
                  </a:lnTo>
                  <a:lnTo>
                    <a:pt x="40000" y="3809"/>
                  </a:lnTo>
                  <a:lnTo>
                    <a:pt x="42926" y="2539"/>
                  </a:lnTo>
                  <a:lnTo>
                    <a:pt x="46829" y="0"/>
                  </a:lnTo>
                  <a:lnTo>
                    <a:pt x="46829" y="0"/>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3" name="Google Shape;393;p38"/>
            <p:cNvSpPr/>
            <p:nvPr/>
          </p:nvSpPr>
          <p:spPr>
            <a:xfrm>
              <a:off x="4118" y="3226"/>
              <a:ext cx="47" cy="124"/>
            </a:xfrm>
            <a:custGeom>
              <a:rect b="b" l="l" r="r" t="t"/>
              <a:pathLst>
                <a:path extrusionOk="0" h="120000" w="120000">
                  <a:moveTo>
                    <a:pt x="114893" y="120000"/>
                  </a:moveTo>
                  <a:lnTo>
                    <a:pt x="89361" y="116129"/>
                  </a:lnTo>
                  <a:lnTo>
                    <a:pt x="66382" y="109354"/>
                  </a:lnTo>
                  <a:lnTo>
                    <a:pt x="45957" y="98709"/>
                  </a:lnTo>
                  <a:lnTo>
                    <a:pt x="33191" y="89032"/>
                  </a:lnTo>
                  <a:lnTo>
                    <a:pt x="28085" y="76451"/>
                  </a:lnTo>
                  <a:lnTo>
                    <a:pt x="22978" y="64838"/>
                  </a:lnTo>
                  <a:lnTo>
                    <a:pt x="20425" y="52258"/>
                  </a:lnTo>
                  <a:lnTo>
                    <a:pt x="15319" y="39677"/>
                  </a:lnTo>
                  <a:lnTo>
                    <a:pt x="5106" y="30000"/>
                  </a:lnTo>
                  <a:lnTo>
                    <a:pt x="0" y="19354"/>
                  </a:lnTo>
                  <a:lnTo>
                    <a:pt x="10212" y="12580"/>
                  </a:lnTo>
                  <a:lnTo>
                    <a:pt x="15319" y="21290"/>
                  </a:lnTo>
                  <a:lnTo>
                    <a:pt x="22978" y="30967"/>
                  </a:lnTo>
                  <a:lnTo>
                    <a:pt x="28085" y="41612"/>
                  </a:lnTo>
                  <a:lnTo>
                    <a:pt x="33191" y="52258"/>
                  </a:lnTo>
                  <a:lnTo>
                    <a:pt x="43404" y="62903"/>
                  </a:lnTo>
                  <a:lnTo>
                    <a:pt x="45957" y="73548"/>
                  </a:lnTo>
                  <a:lnTo>
                    <a:pt x="56170" y="83225"/>
                  </a:lnTo>
                  <a:lnTo>
                    <a:pt x="61276" y="93870"/>
                  </a:lnTo>
                  <a:lnTo>
                    <a:pt x="68936" y="102580"/>
                  </a:lnTo>
                  <a:lnTo>
                    <a:pt x="79148" y="113225"/>
                  </a:lnTo>
                  <a:lnTo>
                    <a:pt x="97021" y="106451"/>
                  </a:lnTo>
                  <a:lnTo>
                    <a:pt x="43404" y="0"/>
                  </a:lnTo>
                  <a:lnTo>
                    <a:pt x="120000" y="120000"/>
                  </a:lnTo>
                  <a:lnTo>
                    <a:pt x="120000" y="120000"/>
                  </a:lnTo>
                  <a:lnTo>
                    <a:pt x="114893"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4" name="Google Shape;394;p38"/>
            <p:cNvSpPr/>
            <p:nvPr/>
          </p:nvSpPr>
          <p:spPr>
            <a:xfrm>
              <a:off x="4240" y="3232"/>
              <a:ext cx="108" cy="114"/>
            </a:xfrm>
            <a:custGeom>
              <a:rect b="b" l="l" r="r" t="t"/>
              <a:pathLst>
                <a:path extrusionOk="0" h="120000" w="120000">
                  <a:moveTo>
                    <a:pt x="24444" y="73684"/>
                  </a:moveTo>
                  <a:lnTo>
                    <a:pt x="34444" y="78947"/>
                  </a:lnTo>
                  <a:lnTo>
                    <a:pt x="42222" y="84210"/>
                  </a:lnTo>
                  <a:lnTo>
                    <a:pt x="52222" y="88421"/>
                  </a:lnTo>
                  <a:lnTo>
                    <a:pt x="62222" y="93684"/>
                  </a:lnTo>
                  <a:lnTo>
                    <a:pt x="72222" y="97894"/>
                  </a:lnTo>
                  <a:lnTo>
                    <a:pt x="82222" y="101052"/>
                  </a:lnTo>
                  <a:lnTo>
                    <a:pt x="92222" y="105263"/>
                  </a:lnTo>
                  <a:lnTo>
                    <a:pt x="102222" y="110526"/>
                  </a:lnTo>
                  <a:lnTo>
                    <a:pt x="110000" y="114736"/>
                  </a:lnTo>
                  <a:lnTo>
                    <a:pt x="120000" y="119999"/>
                  </a:lnTo>
                  <a:lnTo>
                    <a:pt x="107777" y="114736"/>
                  </a:lnTo>
                  <a:lnTo>
                    <a:pt x="94444" y="109473"/>
                  </a:lnTo>
                  <a:lnTo>
                    <a:pt x="80000" y="103157"/>
                  </a:lnTo>
                  <a:lnTo>
                    <a:pt x="64444" y="99999"/>
                  </a:lnTo>
                  <a:lnTo>
                    <a:pt x="50000" y="93684"/>
                  </a:lnTo>
                  <a:lnTo>
                    <a:pt x="36666" y="86315"/>
                  </a:lnTo>
                  <a:lnTo>
                    <a:pt x="24444" y="76842"/>
                  </a:lnTo>
                  <a:lnTo>
                    <a:pt x="14444" y="65263"/>
                  </a:lnTo>
                  <a:lnTo>
                    <a:pt x="10000" y="52631"/>
                  </a:lnTo>
                  <a:lnTo>
                    <a:pt x="8888" y="33684"/>
                  </a:lnTo>
                  <a:lnTo>
                    <a:pt x="0" y="0"/>
                  </a:lnTo>
                  <a:lnTo>
                    <a:pt x="24444" y="73684"/>
                  </a:lnTo>
                  <a:lnTo>
                    <a:pt x="24444" y="7368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5" name="Google Shape;395;p38"/>
            <p:cNvSpPr/>
            <p:nvPr/>
          </p:nvSpPr>
          <p:spPr>
            <a:xfrm>
              <a:off x="4054" y="3275"/>
              <a:ext cx="39" cy="68"/>
            </a:xfrm>
            <a:custGeom>
              <a:rect b="b" l="l" r="r" t="t"/>
              <a:pathLst>
                <a:path extrusionOk="0" h="120000" w="120000">
                  <a:moveTo>
                    <a:pt x="0" y="120000"/>
                  </a:moveTo>
                  <a:lnTo>
                    <a:pt x="120000" y="0"/>
                  </a:lnTo>
                  <a:lnTo>
                    <a:pt x="76923" y="65294"/>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6" name="Google Shape;396;p38"/>
            <p:cNvSpPr/>
            <p:nvPr/>
          </p:nvSpPr>
          <p:spPr>
            <a:xfrm>
              <a:off x="3961" y="3352"/>
              <a:ext cx="18" cy="7"/>
            </a:xfrm>
            <a:custGeom>
              <a:rect b="b" l="l" r="r" t="t"/>
              <a:pathLst>
                <a:path extrusionOk="0" h="120000" w="120000">
                  <a:moveTo>
                    <a:pt x="0" y="85714"/>
                  </a:moveTo>
                  <a:lnTo>
                    <a:pt x="6666" y="0"/>
                  </a:lnTo>
                  <a:lnTo>
                    <a:pt x="120000" y="119999"/>
                  </a:lnTo>
                  <a:lnTo>
                    <a:pt x="0" y="119999"/>
                  </a:lnTo>
                  <a:lnTo>
                    <a:pt x="0" y="119999"/>
                  </a:lnTo>
                  <a:lnTo>
                    <a:pt x="0" y="8571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7" name="Google Shape;397;p38"/>
            <p:cNvSpPr/>
            <p:nvPr/>
          </p:nvSpPr>
          <p:spPr>
            <a:xfrm>
              <a:off x="4431" y="3285"/>
              <a:ext cx="73" cy="43"/>
            </a:xfrm>
            <a:custGeom>
              <a:rect b="b" l="l" r="r" t="t"/>
              <a:pathLst>
                <a:path extrusionOk="0" h="120000" w="120000">
                  <a:moveTo>
                    <a:pt x="119999" y="22325"/>
                  </a:moveTo>
                  <a:lnTo>
                    <a:pt x="111780" y="41860"/>
                  </a:lnTo>
                  <a:lnTo>
                    <a:pt x="101917" y="61395"/>
                  </a:lnTo>
                  <a:lnTo>
                    <a:pt x="93698" y="75348"/>
                  </a:lnTo>
                  <a:lnTo>
                    <a:pt x="82191" y="92093"/>
                  </a:lnTo>
                  <a:lnTo>
                    <a:pt x="70684" y="100465"/>
                  </a:lnTo>
                  <a:lnTo>
                    <a:pt x="57534" y="111627"/>
                  </a:lnTo>
                  <a:lnTo>
                    <a:pt x="46027" y="117209"/>
                  </a:lnTo>
                  <a:lnTo>
                    <a:pt x="31232" y="120000"/>
                  </a:lnTo>
                  <a:lnTo>
                    <a:pt x="19726" y="120000"/>
                  </a:lnTo>
                  <a:lnTo>
                    <a:pt x="4931" y="120000"/>
                  </a:lnTo>
                  <a:lnTo>
                    <a:pt x="0" y="117209"/>
                  </a:lnTo>
                  <a:lnTo>
                    <a:pt x="8219" y="106046"/>
                  </a:lnTo>
                  <a:lnTo>
                    <a:pt x="19726" y="94883"/>
                  </a:lnTo>
                  <a:lnTo>
                    <a:pt x="31232" y="92093"/>
                  </a:lnTo>
                  <a:lnTo>
                    <a:pt x="42739" y="80930"/>
                  </a:lnTo>
                  <a:lnTo>
                    <a:pt x="55890" y="69767"/>
                  </a:lnTo>
                  <a:lnTo>
                    <a:pt x="67397" y="61395"/>
                  </a:lnTo>
                  <a:lnTo>
                    <a:pt x="75616" y="47441"/>
                  </a:lnTo>
                  <a:lnTo>
                    <a:pt x="87123" y="30697"/>
                  </a:lnTo>
                  <a:lnTo>
                    <a:pt x="96986" y="16744"/>
                  </a:lnTo>
                  <a:lnTo>
                    <a:pt x="105205" y="0"/>
                  </a:lnTo>
                  <a:lnTo>
                    <a:pt x="119999" y="22325"/>
                  </a:lnTo>
                  <a:lnTo>
                    <a:pt x="119999" y="22325"/>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8" name="Google Shape;398;p38"/>
            <p:cNvSpPr/>
            <p:nvPr/>
          </p:nvSpPr>
          <p:spPr>
            <a:xfrm>
              <a:off x="4050" y="3345"/>
              <a:ext cx="22" cy="16"/>
            </a:xfrm>
            <a:custGeom>
              <a:rect b="b" l="l" r="r" t="t"/>
              <a:pathLst>
                <a:path extrusionOk="0" h="120000" w="120000">
                  <a:moveTo>
                    <a:pt x="0" y="105000"/>
                  </a:moveTo>
                  <a:lnTo>
                    <a:pt x="109090" y="0"/>
                  </a:lnTo>
                  <a:lnTo>
                    <a:pt x="120000" y="90000"/>
                  </a:lnTo>
                  <a:lnTo>
                    <a:pt x="0" y="120000"/>
                  </a:lnTo>
                  <a:lnTo>
                    <a:pt x="0" y="120000"/>
                  </a:lnTo>
                  <a:lnTo>
                    <a:pt x="0" y="105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99" name="Google Shape;399;p38"/>
            <p:cNvSpPr/>
            <p:nvPr/>
          </p:nvSpPr>
          <p:spPr>
            <a:xfrm>
              <a:off x="4027" y="3350"/>
              <a:ext cx="11" cy="9"/>
            </a:xfrm>
            <a:custGeom>
              <a:rect b="b" l="l" r="r" t="t"/>
              <a:pathLst>
                <a:path extrusionOk="0" h="120000" w="120000">
                  <a:moveTo>
                    <a:pt x="0" y="120000"/>
                  </a:moveTo>
                  <a:lnTo>
                    <a:pt x="120000" y="0"/>
                  </a:lnTo>
                  <a:lnTo>
                    <a:pt x="76363" y="120000"/>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0" name="Google Shape;400;p38"/>
            <p:cNvSpPr/>
            <p:nvPr/>
          </p:nvSpPr>
          <p:spPr>
            <a:xfrm>
              <a:off x="4084" y="3348"/>
              <a:ext cx="13" cy="36"/>
            </a:xfrm>
            <a:custGeom>
              <a:rect b="b" l="l" r="r" t="t"/>
              <a:pathLst>
                <a:path extrusionOk="0" h="120000" w="120000">
                  <a:moveTo>
                    <a:pt x="73846" y="106666"/>
                  </a:moveTo>
                  <a:lnTo>
                    <a:pt x="73846" y="120000"/>
                  </a:lnTo>
                  <a:lnTo>
                    <a:pt x="18461" y="120000"/>
                  </a:lnTo>
                  <a:lnTo>
                    <a:pt x="18461" y="106666"/>
                  </a:lnTo>
                  <a:lnTo>
                    <a:pt x="0" y="96666"/>
                  </a:lnTo>
                  <a:lnTo>
                    <a:pt x="0" y="76666"/>
                  </a:lnTo>
                  <a:lnTo>
                    <a:pt x="0" y="66666"/>
                  </a:lnTo>
                  <a:lnTo>
                    <a:pt x="0" y="53333"/>
                  </a:lnTo>
                  <a:lnTo>
                    <a:pt x="0" y="43333"/>
                  </a:lnTo>
                  <a:lnTo>
                    <a:pt x="18461" y="30000"/>
                  </a:lnTo>
                  <a:lnTo>
                    <a:pt x="36923" y="20000"/>
                  </a:lnTo>
                  <a:lnTo>
                    <a:pt x="55384" y="6666"/>
                  </a:lnTo>
                  <a:lnTo>
                    <a:pt x="73846" y="0"/>
                  </a:lnTo>
                  <a:lnTo>
                    <a:pt x="83076" y="6666"/>
                  </a:lnTo>
                  <a:lnTo>
                    <a:pt x="83076" y="13333"/>
                  </a:lnTo>
                  <a:lnTo>
                    <a:pt x="101538" y="23333"/>
                  </a:lnTo>
                  <a:lnTo>
                    <a:pt x="120000" y="36666"/>
                  </a:lnTo>
                  <a:lnTo>
                    <a:pt x="120000" y="50000"/>
                  </a:lnTo>
                  <a:lnTo>
                    <a:pt x="120000" y="60000"/>
                  </a:lnTo>
                  <a:lnTo>
                    <a:pt x="120000" y="76666"/>
                  </a:lnTo>
                  <a:lnTo>
                    <a:pt x="101538" y="90000"/>
                  </a:lnTo>
                  <a:lnTo>
                    <a:pt x="83076" y="103333"/>
                  </a:lnTo>
                  <a:lnTo>
                    <a:pt x="73846" y="106666"/>
                  </a:lnTo>
                  <a:lnTo>
                    <a:pt x="73846" y="106666"/>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1" name="Google Shape;401;p38"/>
            <p:cNvSpPr/>
            <p:nvPr/>
          </p:nvSpPr>
          <p:spPr>
            <a:xfrm>
              <a:off x="4111" y="3352"/>
              <a:ext cx="29" cy="19"/>
            </a:xfrm>
            <a:custGeom>
              <a:rect b="b" l="l" r="r" t="t"/>
              <a:pathLst>
                <a:path extrusionOk="0" h="120000" w="120000">
                  <a:moveTo>
                    <a:pt x="111724" y="88421"/>
                  </a:moveTo>
                  <a:lnTo>
                    <a:pt x="0" y="120000"/>
                  </a:lnTo>
                  <a:lnTo>
                    <a:pt x="0" y="0"/>
                  </a:lnTo>
                  <a:lnTo>
                    <a:pt x="16551" y="0"/>
                  </a:lnTo>
                  <a:lnTo>
                    <a:pt x="37241" y="0"/>
                  </a:lnTo>
                  <a:lnTo>
                    <a:pt x="53793" y="12631"/>
                  </a:lnTo>
                  <a:lnTo>
                    <a:pt x="66206" y="12631"/>
                  </a:lnTo>
                  <a:lnTo>
                    <a:pt x="82758" y="18947"/>
                  </a:lnTo>
                  <a:lnTo>
                    <a:pt x="99310" y="31578"/>
                  </a:lnTo>
                  <a:lnTo>
                    <a:pt x="103448" y="44210"/>
                  </a:lnTo>
                  <a:lnTo>
                    <a:pt x="111724" y="56842"/>
                  </a:lnTo>
                  <a:lnTo>
                    <a:pt x="120000" y="75789"/>
                  </a:lnTo>
                  <a:lnTo>
                    <a:pt x="120000" y="101052"/>
                  </a:lnTo>
                  <a:lnTo>
                    <a:pt x="120000" y="101052"/>
                  </a:lnTo>
                  <a:lnTo>
                    <a:pt x="111724" y="88421"/>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2" name="Google Shape;402;p38"/>
            <p:cNvSpPr/>
            <p:nvPr/>
          </p:nvSpPr>
          <p:spPr>
            <a:xfrm>
              <a:off x="4280" y="3348"/>
              <a:ext cx="29" cy="90"/>
            </a:xfrm>
            <a:custGeom>
              <a:rect b="b" l="l" r="r" t="t"/>
              <a:pathLst>
                <a:path extrusionOk="0" h="120000" w="120000">
                  <a:moveTo>
                    <a:pt x="82758" y="89333"/>
                  </a:moveTo>
                  <a:lnTo>
                    <a:pt x="0" y="120000"/>
                  </a:lnTo>
                  <a:lnTo>
                    <a:pt x="12413" y="108000"/>
                  </a:lnTo>
                  <a:lnTo>
                    <a:pt x="28965" y="98666"/>
                  </a:lnTo>
                  <a:lnTo>
                    <a:pt x="45517" y="86666"/>
                  </a:lnTo>
                  <a:lnTo>
                    <a:pt x="57931" y="74666"/>
                  </a:lnTo>
                  <a:lnTo>
                    <a:pt x="74482" y="65333"/>
                  </a:lnTo>
                  <a:lnTo>
                    <a:pt x="82758" y="53333"/>
                  </a:lnTo>
                  <a:lnTo>
                    <a:pt x="86896" y="41333"/>
                  </a:lnTo>
                  <a:lnTo>
                    <a:pt x="86896" y="29333"/>
                  </a:lnTo>
                  <a:lnTo>
                    <a:pt x="86896" y="14666"/>
                  </a:lnTo>
                  <a:lnTo>
                    <a:pt x="74482" y="0"/>
                  </a:lnTo>
                  <a:lnTo>
                    <a:pt x="95172" y="9333"/>
                  </a:lnTo>
                  <a:lnTo>
                    <a:pt x="103448" y="17333"/>
                  </a:lnTo>
                  <a:lnTo>
                    <a:pt x="111724" y="26666"/>
                  </a:lnTo>
                  <a:lnTo>
                    <a:pt x="120000" y="36000"/>
                  </a:lnTo>
                  <a:lnTo>
                    <a:pt x="120000" y="45333"/>
                  </a:lnTo>
                  <a:lnTo>
                    <a:pt x="120000" y="54666"/>
                  </a:lnTo>
                  <a:lnTo>
                    <a:pt x="111724" y="62666"/>
                  </a:lnTo>
                  <a:lnTo>
                    <a:pt x="103448" y="72000"/>
                  </a:lnTo>
                  <a:lnTo>
                    <a:pt x="95172" y="81333"/>
                  </a:lnTo>
                  <a:lnTo>
                    <a:pt x="82758" y="89333"/>
                  </a:lnTo>
                  <a:lnTo>
                    <a:pt x="82758" y="89333"/>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3" name="Google Shape;403;p38"/>
            <p:cNvSpPr/>
            <p:nvPr/>
          </p:nvSpPr>
          <p:spPr>
            <a:xfrm>
              <a:off x="4154" y="3373"/>
              <a:ext cx="24" cy="6"/>
            </a:xfrm>
            <a:custGeom>
              <a:rect b="b" l="l" r="r" t="t"/>
              <a:pathLst>
                <a:path extrusionOk="0" h="120000" w="120000">
                  <a:moveTo>
                    <a:pt x="120000" y="120000"/>
                  </a:moveTo>
                  <a:lnTo>
                    <a:pt x="0" y="120000"/>
                  </a:lnTo>
                  <a:lnTo>
                    <a:pt x="0" y="0"/>
                  </a:lnTo>
                  <a:lnTo>
                    <a:pt x="10000" y="0"/>
                  </a:lnTo>
                  <a:lnTo>
                    <a:pt x="20000" y="0"/>
                  </a:lnTo>
                  <a:lnTo>
                    <a:pt x="35000" y="0"/>
                  </a:lnTo>
                  <a:lnTo>
                    <a:pt x="45000" y="0"/>
                  </a:lnTo>
                  <a:lnTo>
                    <a:pt x="55000" y="0"/>
                  </a:lnTo>
                  <a:lnTo>
                    <a:pt x="75000" y="0"/>
                  </a:lnTo>
                  <a:lnTo>
                    <a:pt x="80000" y="0"/>
                  </a:lnTo>
                  <a:lnTo>
                    <a:pt x="100000" y="40000"/>
                  </a:lnTo>
                  <a:lnTo>
                    <a:pt x="110000" y="80000"/>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4" name="Google Shape;404;p38"/>
            <p:cNvSpPr/>
            <p:nvPr/>
          </p:nvSpPr>
          <p:spPr>
            <a:xfrm>
              <a:off x="3941" y="3407"/>
              <a:ext cx="93" cy="34"/>
            </a:xfrm>
            <a:custGeom>
              <a:rect b="b" l="l" r="r" t="t"/>
              <a:pathLst>
                <a:path extrusionOk="0" h="120000" w="120000">
                  <a:moveTo>
                    <a:pt x="117419" y="116470"/>
                  </a:moveTo>
                  <a:lnTo>
                    <a:pt x="105806" y="120000"/>
                  </a:lnTo>
                  <a:lnTo>
                    <a:pt x="92903" y="120000"/>
                  </a:lnTo>
                  <a:lnTo>
                    <a:pt x="76129" y="120000"/>
                  </a:lnTo>
                  <a:lnTo>
                    <a:pt x="61935" y="120000"/>
                  </a:lnTo>
                  <a:lnTo>
                    <a:pt x="49032" y="116470"/>
                  </a:lnTo>
                  <a:lnTo>
                    <a:pt x="37419" y="109411"/>
                  </a:lnTo>
                  <a:lnTo>
                    <a:pt x="25806" y="95294"/>
                  </a:lnTo>
                  <a:lnTo>
                    <a:pt x="14193" y="70588"/>
                  </a:lnTo>
                  <a:lnTo>
                    <a:pt x="6451" y="38823"/>
                  </a:lnTo>
                  <a:lnTo>
                    <a:pt x="0" y="0"/>
                  </a:lnTo>
                  <a:lnTo>
                    <a:pt x="9032" y="38823"/>
                  </a:lnTo>
                  <a:lnTo>
                    <a:pt x="18064" y="63529"/>
                  </a:lnTo>
                  <a:lnTo>
                    <a:pt x="27096" y="84705"/>
                  </a:lnTo>
                  <a:lnTo>
                    <a:pt x="38709" y="95294"/>
                  </a:lnTo>
                  <a:lnTo>
                    <a:pt x="52903" y="109411"/>
                  </a:lnTo>
                  <a:lnTo>
                    <a:pt x="64516" y="109411"/>
                  </a:lnTo>
                  <a:lnTo>
                    <a:pt x="78709" y="116470"/>
                  </a:lnTo>
                  <a:lnTo>
                    <a:pt x="92903" y="116470"/>
                  </a:lnTo>
                  <a:lnTo>
                    <a:pt x="105806" y="116470"/>
                  </a:lnTo>
                  <a:lnTo>
                    <a:pt x="120000" y="116470"/>
                  </a:lnTo>
                  <a:lnTo>
                    <a:pt x="120000" y="116470"/>
                  </a:lnTo>
                  <a:lnTo>
                    <a:pt x="117419" y="11647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5" name="Google Shape;405;p38"/>
            <p:cNvSpPr/>
            <p:nvPr/>
          </p:nvSpPr>
          <p:spPr>
            <a:xfrm>
              <a:off x="4294" y="3357"/>
              <a:ext cx="29" cy="86"/>
            </a:xfrm>
            <a:custGeom>
              <a:rect b="b" l="l" r="r" t="t"/>
              <a:pathLst>
                <a:path extrusionOk="0" h="120000" w="120000">
                  <a:moveTo>
                    <a:pt x="66206" y="94883"/>
                  </a:moveTo>
                  <a:lnTo>
                    <a:pt x="0" y="120000"/>
                  </a:lnTo>
                  <a:lnTo>
                    <a:pt x="24827" y="110232"/>
                  </a:lnTo>
                  <a:lnTo>
                    <a:pt x="45517" y="97674"/>
                  </a:lnTo>
                  <a:lnTo>
                    <a:pt x="66206" y="87906"/>
                  </a:lnTo>
                  <a:lnTo>
                    <a:pt x="82758" y="75348"/>
                  </a:lnTo>
                  <a:lnTo>
                    <a:pt x="91034" y="62790"/>
                  </a:lnTo>
                  <a:lnTo>
                    <a:pt x="103448" y="50232"/>
                  </a:lnTo>
                  <a:lnTo>
                    <a:pt x="103448" y="37674"/>
                  </a:lnTo>
                  <a:lnTo>
                    <a:pt x="103448" y="25116"/>
                  </a:lnTo>
                  <a:lnTo>
                    <a:pt x="103448" y="12558"/>
                  </a:lnTo>
                  <a:lnTo>
                    <a:pt x="91034" y="0"/>
                  </a:lnTo>
                  <a:lnTo>
                    <a:pt x="103448" y="9767"/>
                  </a:lnTo>
                  <a:lnTo>
                    <a:pt x="111724" y="18139"/>
                  </a:lnTo>
                  <a:lnTo>
                    <a:pt x="111724" y="27906"/>
                  </a:lnTo>
                  <a:lnTo>
                    <a:pt x="120000" y="37674"/>
                  </a:lnTo>
                  <a:lnTo>
                    <a:pt x="120000" y="47441"/>
                  </a:lnTo>
                  <a:lnTo>
                    <a:pt x="111724" y="57209"/>
                  </a:lnTo>
                  <a:lnTo>
                    <a:pt x="103448" y="68372"/>
                  </a:lnTo>
                  <a:lnTo>
                    <a:pt x="99310" y="78139"/>
                  </a:lnTo>
                  <a:lnTo>
                    <a:pt x="91034" y="87906"/>
                  </a:lnTo>
                  <a:lnTo>
                    <a:pt x="74482" y="97674"/>
                  </a:lnTo>
                  <a:lnTo>
                    <a:pt x="74482" y="97674"/>
                  </a:lnTo>
                  <a:lnTo>
                    <a:pt x="66206" y="94883"/>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6" name="Google Shape;406;p38"/>
            <p:cNvSpPr/>
            <p:nvPr/>
          </p:nvSpPr>
          <p:spPr>
            <a:xfrm>
              <a:off x="4267" y="3373"/>
              <a:ext cx="24" cy="63"/>
            </a:xfrm>
            <a:custGeom>
              <a:rect b="b" l="l" r="r" t="t"/>
              <a:pathLst>
                <a:path extrusionOk="0" h="120000" w="120000">
                  <a:moveTo>
                    <a:pt x="0" y="116190"/>
                  </a:moveTo>
                  <a:lnTo>
                    <a:pt x="20000" y="106666"/>
                  </a:lnTo>
                  <a:lnTo>
                    <a:pt x="35000" y="97142"/>
                  </a:lnTo>
                  <a:lnTo>
                    <a:pt x="45000" y="85714"/>
                  </a:lnTo>
                  <a:lnTo>
                    <a:pt x="65000" y="76190"/>
                  </a:lnTo>
                  <a:lnTo>
                    <a:pt x="80000" y="64761"/>
                  </a:lnTo>
                  <a:lnTo>
                    <a:pt x="90000" y="51428"/>
                  </a:lnTo>
                  <a:lnTo>
                    <a:pt x="100000" y="41904"/>
                  </a:lnTo>
                  <a:lnTo>
                    <a:pt x="110000" y="28571"/>
                  </a:lnTo>
                  <a:lnTo>
                    <a:pt x="110000" y="13333"/>
                  </a:lnTo>
                  <a:lnTo>
                    <a:pt x="110000" y="0"/>
                  </a:lnTo>
                  <a:lnTo>
                    <a:pt x="110000" y="13333"/>
                  </a:lnTo>
                  <a:lnTo>
                    <a:pt x="120000" y="28571"/>
                  </a:lnTo>
                  <a:lnTo>
                    <a:pt x="110000" y="38095"/>
                  </a:lnTo>
                  <a:lnTo>
                    <a:pt x="100000" y="51428"/>
                  </a:lnTo>
                  <a:lnTo>
                    <a:pt x="90000" y="62857"/>
                  </a:lnTo>
                  <a:lnTo>
                    <a:pt x="75000" y="76190"/>
                  </a:lnTo>
                  <a:lnTo>
                    <a:pt x="55000" y="85714"/>
                  </a:lnTo>
                  <a:lnTo>
                    <a:pt x="35000" y="97142"/>
                  </a:lnTo>
                  <a:lnTo>
                    <a:pt x="20000" y="106666"/>
                  </a:lnTo>
                  <a:lnTo>
                    <a:pt x="0" y="120000"/>
                  </a:lnTo>
                  <a:lnTo>
                    <a:pt x="0" y="120000"/>
                  </a:lnTo>
                  <a:lnTo>
                    <a:pt x="0" y="11619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7" name="Google Shape;407;p38"/>
            <p:cNvSpPr/>
            <p:nvPr/>
          </p:nvSpPr>
          <p:spPr>
            <a:xfrm>
              <a:off x="4784" y="3314"/>
              <a:ext cx="11" cy="5"/>
            </a:xfrm>
            <a:custGeom>
              <a:rect b="b" l="l" r="r" t="t"/>
              <a:pathLst>
                <a:path extrusionOk="0" h="120000" w="120000">
                  <a:moveTo>
                    <a:pt x="0" y="0"/>
                  </a:moveTo>
                  <a:lnTo>
                    <a:pt x="120000" y="120000"/>
                  </a:lnTo>
                  <a:lnTo>
                    <a:pt x="21818" y="0"/>
                  </a:lnTo>
                  <a:lnTo>
                    <a:pt x="21818"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8" name="Google Shape;408;p38"/>
            <p:cNvSpPr/>
            <p:nvPr/>
          </p:nvSpPr>
          <p:spPr>
            <a:xfrm>
              <a:off x="4685" y="3330"/>
              <a:ext cx="153" cy="115"/>
            </a:xfrm>
            <a:custGeom>
              <a:rect b="b" l="l" r="r" t="t"/>
              <a:pathLst>
                <a:path extrusionOk="0" h="120000" w="120000">
                  <a:moveTo>
                    <a:pt x="120000" y="46956"/>
                  </a:moveTo>
                  <a:lnTo>
                    <a:pt x="118431" y="51130"/>
                  </a:lnTo>
                  <a:lnTo>
                    <a:pt x="116862" y="52173"/>
                  </a:lnTo>
                  <a:lnTo>
                    <a:pt x="115294" y="52173"/>
                  </a:lnTo>
                  <a:lnTo>
                    <a:pt x="113725" y="52173"/>
                  </a:lnTo>
                  <a:lnTo>
                    <a:pt x="111372" y="52173"/>
                  </a:lnTo>
                  <a:lnTo>
                    <a:pt x="109803" y="51130"/>
                  </a:lnTo>
                  <a:lnTo>
                    <a:pt x="108235" y="51130"/>
                  </a:lnTo>
                  <a:lnTo>
                    <a:pt x="105882" y="49043"/>
                  </a:lnTo>
                  <a:lnTo>
                    <a:pt x="104313" y="49043"/>
                  </a:lnTo>
                  <a:lnTo>
                    <a:pt x="101176" y="49043"/>
                  </a:lnTo>
                  <a:lnTo>
                    <a:pt x="98823" y="39652"/>
                  </a:lnTo>
                  <a:lnTo>
                    <a:pt x="97254" y="39652"/>
                  </a:lnTo>
                  <a:lnTo>
                    <a:pt x="94117" y="39652"/>
                  </a:lnTo>
                  <a:lnTo>
                    <a:pt x="91764" y="39652"/>
                  </a:lnTo>
                  <a:lnTo>
                    <a:pt x="90196" y="39652"/>
                  </a:lnTo>
                  <a:lnTo>
                    <a:pt x="87058" y="41739"/>
                  </a:lnTo>
                  <a:lnTo>
                    <a:pt x="86274" y="42782"/>
                  </a:lnTo>
                  <a:lnTo>
                    <a:pt x="84705" y="42782"/>
                  </a:lnTo>
                  <a:lnTo>
                    <a:pt x="83137" y="44869"/>
                  </a:lnTo>
                  <a:lnTo>
                    <a:pt x="80000" y="46956"/>
                  </a:lnTo>
                  <a:lnTo>
                    <a:pt x="79215" y="49043"/>
                  </a:lnTo>
                  <a:lnTo>
                    <a:pt x="81568" y="54260"/>
                  </a:lnTo>
                  <a:lnTo>
                    <a:pt x="84705" y="58434"/>
                  </a:lnTo>
                  <a:lnTo>
                    <a:pt x="88627" y="60521"/>
                  </a:lnTo>
                  <a:lnTo>
                    <a:pt x="91764" y="61565"/>
                  </a:lnTo>
                  <a:lnTo>
                    <a:pt x="95686" y="61565"/>
                  </a:lnTo>
                  <a:lnTo>
                    <a:pt x="100392" y="63652"/>
                  </a:lnTo>
                  <a:lnTo>
                    <a:pt x="104313" y="63652"/>
                  </a:lnTo>
                  <a:lnTo>
                    <a:pt x="106666" y="65739"/>
                  </a:lnTo>
                  <a:lnTo>
                    <a:pt x="108235" y="69913"/>
                  </a:lnTo>
                  <a:lnTo>
                    <a:pt x="109803" y="75130"/>
                  </a:lnTo>
                  <a:lnTo>
                    <a:pt x="84705" y="79304"/>
                  </a:lnTo>
                  <a:lnTo>
                    <a:pt x="84705" y="75130"/>
                  </a:lnTo>
                  <a:lnTo>
                    <a:pt x="81568" y="75130"/>
                  </a:lnTo>
                  <a:lnTo>
                    <a:pt x="80000" y="75130"/>
                  </a:lnTo>
                  <a:lnTo>
                    <a:pt x="79215" y="75130"/>
                  </a:lnTo>
                  <a:lnTo>
                    <a:pt x="76078" y="75130"/>
                  </a:lnTo>
                  <a:lnTo>
                    <a:pt x="74509" y="75130"/>
                  </a:lnTo>
                  <a:lnTo>
                    <a:pt x="72941" y="77217"/>
                  </a:lnTo>
                  <a:lnTo>
                    <a:pt x="70588" y="79304"/>
                  </a:lnTo>
                  <a:lnTo>
                    <a:pt x="69019" y="80347"/>
                  </a:lnTo>
                  <a:lnTo>
                    <a:pt x="67450" y="82434"/>
                  </a:lnTo>
                  <a:lnTo>
                    <a:pt x="65882" y="86608"/>
                  </a:lnTo>
                  <a:lnTo>
                    <a:pt x="70588" y="88695"/>
                  </a:lnTo>
                  <a:lnTo>
                    <a:pt x="72941" y="89739"/>
                  </a:lnTo>
                  <a:lnTo>
                    <a:pt x="76078" y="89739"/>
                  </a:lnTo>
                  <a:lnTo>
                    <a:pt x="80000" y="89739"/>
                  </a:lnTo>
                  <a:lnTo>
                    <a:pt x="83137" y="89739"/>
                  </a:lnTo>
                  <a:lnTo>
                    <a:pt x="87058" y="89739"/>
                  </a:lnTo>
                  <a:lnTo>
                    <a:pt x="90196" y="89739"/>
                  </a:lnTo>
                  <a:lnTo>
                    <a:pt x="94117" y="89739"/>
                  </a:lnTo>
                  <a:lnTo>
                    <a:pt x="98823" y="89739"/>
                  </a:lnTo>
                  <a:lnTo>
                    <a:pt x="101176" y="89739"/>
                  </a:lnTo>
                  <a:lnTo>
                    <a:pt x="100392" y="93913"/>
                  </a:lnTo>
                  <a:lnTo>
                    <a:pt x="97254" y="96000"/>
                  </a:lnTo>
                  <a:lnTo>
                    <a:pt x="95686" y="98086"/>
                  </a:lnTo>
                  <a:lnTo>
                    <a:pt x="93333" y="99130"/>
                  </a:lnTo>
                  <a:lnTo>
                    <a:pt x="88627" y="99130"/>
                  </a:lnTo>
                  <a:lnTo>
                    <a:pt x="86274" y="99130"/>
                  </a:lnTo>
                  <a:lnTo>
                    <a:pt x="83137" y="99130"/>
                  </a:lnTo>
                  <a:lnTo>
                    <a:pt x="80000" y="101217"/>
                  </a:lnTo>
                  <a:lnTo>
                    <a:pt x="76078" y="101217"/>
                  </a:lnTo>
                  <a:lnTo>
                    <a:pt x="72941" y="101217"/>
                  </a:lnTo>
                  <a:lnTo>
                    <a:pt x="67450" y="96000"/>
                  </a:lnTo>
                  <a:lnTo>
                    <a:pt x="67450" y="98086"/>
                  </a:lnTo>
                  <a:lnTo>
                    <a:pt x="65882" y="99130"/>
                  </a:lnTo>
                  <a:lnTo>
                    <a:pt x="65882" y="99130"/>
                  </a:lnTo>
                  <a:lnTo>
                    <a:pt x="65098" y="101217"/>
                  </a:lnTo>
                  <a:lnTo>
                    <a:pt x="65098" y="103304"/>
                  </a:lnTo>
                  <a:lnTo>
                    <a:pt x="65098" y="103304"/>
                  </a:lnTo>
                  <a:lnTo>
                    <a:pt x="63529" y="105391"/>
                  </a:lnTo>
                  <a:lnTo>
                    <a:pt x="63529" y="106434"/>
                  </a:lnTo>
                  <a:lnTo>
                    <a:pt x="65098" y="106434"/>
                  </a:lnTo>
                  <a:lnTo>
                    <a:pt x="65098" y="108521"/>
                  </a:lnTo>
                  <a:lnTo>
                    <a:pt x="87058" y="112695"/>
                  </a:lnTo>
                  <a:lnTo>
                    <a:pt x="80000" y="115826"/>
                  </a:lnTo>
                  <a:lnTo>
                    <a:pt x="72156" y="120000"/>
                  </a:lnTo>
                  <a:lnTo>
                    <a:pt x="63529" y="120000"/>
                  </a:lnTo>
                  <a:lnTo>
                    <a:pt x="54901" y="120000"/>
                  </a:lnTo>
                  <a:lnTo>
                    <a:pt x="45490" y="117913"/>
                  </a:lnTo>
                  <a:lnTo>
                    <a:pt x="36862" y="114782"/>
                  </a:lnTo>
                  <a:lnTo>
                    <a:pt x="28235" y="110608"/>
                  </a:lnTo>
                  <a:lnTo>
                    <a:pt x="18823" y="105391"/>
                  </a:lnTo>
                  <a:lnTo>
                    <a:pt x="10196" y="99130"/>
                  </a:lnTo>
                  <a:lnTo>
                    <a:pt x="1568" y="93913"/>
                  </a:lnTo>
                  <a:lnTo>
                    <a:pt x="0" y="91826"/>
                  </a:lnTo>
                  <a:lnTo>
                    <a:pt x="0" y="89739"/>
                  </a:lnTo>
                  <a:lnTo>
                    <a:pt x="0" y="88695"/>
                  </a:lnTo>
                  <a:lnTo>
                    <a:pt x="0" y="86608"/>
                  </a:lnTo>
                  <a:lnTo>
                    <a:pt x="0" y="84521"/>
                  </a:lnTo>
                  <a:lnTo>
                    <a:pt x="1568" y="80347"/>
                  </a:lnTo>
                  <a:lnTo>
                    <a:pt x="3137" y="79304"/>
                  </a:lnTo>
                  <a:lnTo>
                    <a:pt x="3137" y="77217"/>
                  </a:lnTo>
                  <a:lnTo>
                    <a:pt x="4705" y="75130"/>
                  </a:lnTo>
                  <a:lnTo>
                    <a:pt x="4705" y="73043"/>
                  </a:lnTo>
                  <a:lnTo>
                    <a:pt x="3137" y="39652"/>
                  </a:lnTo>
                  <a:lnTo>
                    <a:pt x="7058" y="37565"/>
                  </a:lnTo>
                  <a:lnTo>
                    <a:pt x="12549" y="35478"/>
                  </a:lnTo>
                  <a:lnTo>
                    <a:pt x="17254" y="34434"/>
                  </a:lnTo>
                  <a:lnTo>
                    <a:pt x="21176" y="30260"/>
                  </a:lnTo>
                  <a:lnTo>
                    <a:pt x="24313" y="26086"/>
                  </a:lnTo>
                  <a:lnTo>
                    <a:pt x="28235" y="20869"/>
                  </a:lnTo>
                  <a:lnTo>
                    <a:pt x="32156" y="15652"/>
                  </a:lnTo>
                  <a:lnTo>
                    <a:pt x="35294" y="9391"/>
                  </a:lnTo>
                  <a:lnTo>
                    <a:pt x="39215" y="6260"/>
                  </a:lnTo>
                  <a:lnTo>
                    <a:pt x="43921" y="0"/>
                  </a:lnTo>
                  <a:lnTo>
                    <a:pt x="50980" y="2086"/>
                  </a:lnTo>
                  <a:lnTo>
                    <a:pt x="59607" y="6260"/>
                  </a:lnTo>
                  <a:lnTo>
                    <a:pt x="67450" y="11478"/>
                  </a:lnTo>
                  <a:lnTo>
                    <a:pt x="74509" y="15652"/>
                  </a:lnTo>
                  <a:lnTo>
                    <a:pt x="83137" y="20869"/>
                  </a:lnTo>
                  <a:lnTo>
                    <a:pt x="91764" y="26086"/>
                  </a:lnTo>
                  <a:lnTo>
                    <a:pt x="98823" y="32347"/>
                  </a:lnTo>
                  <a:lnTo>
                    <a:pt x="106666" y="37565"/>
                  </a:lnTo>
                  <a:lnTo>
                    <a:pt x="113725" y="42782"/>
                  </a:lnTo>
                  <a:lnTo>
                    <a:pt x="120000" y="49043"/>
                  </a:lnTo>
                  <a:lnTo>
                    <a:pt x="120000" y="49043"/>
                  </a:lnTo>
                  <a:lnTo>
                    <a:pt x="120000" y="46956"/>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09" name="Google Shape;409;p38"/>
            <p:cNvSpPr/>
            <p:nvPr/>
          </p:nvSpPr>
          <p:spPr>
            <a:xfrm>
              <a:off x="4335" y="3388"/>
              <a:ext cx="38" cy="18"/>
            </a:xfrm>
            <a:custGeom>
              <a:rect b="b" l="l" r="r" t="t"/>
              <a:pathLst>
                <a:path extrusionOk="0" h="120000" w="120000">
                  <a:moveTo>
                    <a:pt x="113684" y="20000"/>
                  </a:moveTo>
                  <a:lnTo>
                    <a:pt x="120000" y="33333"/>
                  </a:lnTo>
                  <a:lnTo>
                    <a:pt x="120000" y="46666"/>
                  </a:lnTo>
                  <a:lnTo>
                    <a:pt x="120000" y="60000"/>
                  </a:lnTo>
                  <a:lnTo>
                    <a:pt x="120000" y="60000"/>
                  </a:lnTo>
                  <a:lnTo>
                    <a:pt x="113684" y="66666"/>
                  </a:lnTo>
                  <a:lnTo>
                    <a:pt x="113684" y="80000"/>
                  </a:lnTo>
                  <a:lnTo>
                    <a:pt x="113684" y="80000"/>
                  </a:lnTo>
                  <a:lnTo>
                    <a:pt x="113684" y="93333"/>
                  </a:lnTo>
                  <a:lnTo>
                    <a:pt x="113684" y="106666"/>
                  </a:lnTo>
                  <a:lnTo>
                    <a:pt x="113684" y="120000"/>
                  </a:lnTo>
                  <a:lnTo>
                    <a:pt x="104210" y="120000"/>
                  </a:lnTo>
                  <a:lnTo>
                    <a:pt x="91578" y="120000"/>
                  </a:lnTo>
                  <a:lnTo>
                    <a:pt x="75789" y="106666"/>
                  </a:lnTo>
                  <a:lnTo>
                    <a:pt x="56842" y="106666"/>
                  </a:lnTo>
                  <a:lnTo>
                    <a:pt x="41052" y="106666"/>
                  </a:lnTo>
                  <a:lnTo>
                    <a:pt x="25263" y="93333"/>
                  </a:lnTo>
                  <a:lnTo>
                    <a:pt x="12631" y="66666"/>
                  </a:lnTo>
                  <a:lnTo>
                    <a:pt x="6315" y="60000"/>
                  </a:lnTo>
                  <a:lnTo>
                    <a:pt x="0" y="33333"/>
                  </a:lnTo>
                  <a:lnTo>
                    <a:pt x="6315" y="0"/>
                  </a:lnTo>
                  <a:lnTo>
                    <a:pt x="120000" y="33333"/>
                  </a:lnTo>
                  <a:lnTo>
                    <a:pt x="120000" y="33333"/>
                  </a:lnTo>
                  <a:lnTo>
                    <a:pt x="113684" y="20000"/>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0" name="Google Shape;410;p38"/>
            <p:cNvSpPr/>
            <p:nvPr/>
          </p:nvSpPr>
          <p:spPr>
            <a:xfrm>
              <a:off x="4352" y="3388"/>
              <a:ext cx="41" cy="66"/>
            </a:xfrm>
            <a:custGeom>
              <a:rect b="b" l="l" r="r" t="t"/>
              <a:pathLst>
                <a:path extrusionOk="0" h="120000" w="120000">
                  <a:moveTo>
                    <a:pt x="114146" y="45454"/>
                  </a:moveTo>
                  <a:lnTo>
                    <a:pt x="108292" y="54545"/>
                  </a:lnTo>
                  <a:lnTo>
                    <a:pt x="102439" y="65454"/>
                  </a:lnTo>
                  <a:lnTo>
                    <a:pt x="93658" y="74545"/>
                  </a:lnTo>
                  <a:lnTo>
                    <a:pt x="81951" y="80000"/>
                  </a:lnTo>
                  <a:lnTo>
                    <a:pt x="67317" y="90909"/>
                  </a:lnTo>
                  <a:lnTo>
                    <a:pt x="55609" y="96363"/>
                  </a:lnTo>
                  <a:lnTo>
                    <a:pt x="46829" y="103636"/>
                  </a:lnTo>
                  <a:lnTo>
                    <a:pt x="29268" y="110909"/>
                  </a:lnTo>
                  <a:lnTo>
                    <a:pt x="14634" y="116363"/>
                  </a:lnTo>
                  <a:lnTo>
                    <a:pt x="0" y="120000"/>
                  </a:lnTo>
                  <a:lnTo>
                    <a:pt x="14634" y="110909"/>
                  </a:lnTo>
                  <a:lnTo>
                    <a:pt x="26341" y="100000"/>
                  </a:lnTo>
                  <a:lnTo>
                    <a:pt x="40975" y="87272"/>
                  </a:lnTo>
                  <a:lnTo>
                    <a:pt x="52682" y="78181"/>
                  </a:lnTo>
                  <a:lnTo>
                    <a:pt x="67317" y="65454"/>
                  </a:lnTo>
                  <a:lnTo>
                    <a:pt x="76097" y="50909"/>
                  </a:lnTo>
                  <a:lnTo>
                    <a:pt x="81951" y="41818"/>
                  </a:lnTo>
                  <a:lnTo>
                    <a:pt x="87804" y="25454"/>
                  </a:lnTo>
                  <a:lnTo>
                    <a:pt x="93658" y="12727"/>
                  </a:lnTo>
                  <a:lnTo>
                    <a:pt x="93658" y="0"/>
                  </a:lnTo>
                  <a:lnTo>
                    <a:pt x="99512" y="0"/>
                  </a:lnTo>
                  <a:lnTo>
                    <a:pt x="108292" y="1818"/>
                  </a:lnTo>
                  <a:lnTo>
                    <a:pt x="108292" y="5454"/>
                  </a:lnTo>
                  <a:lnTo>
                    <a:pt x="114146" y="12727"/>
                  </a:lnTo>
                  <a:lnTo>
                    <a:pt x="114146" y="16363"/>
                  </a:lnTo>
                  <a:lnTo>
                    <a:pt x="114146" y="21818"/>
                  </a:lnTo>
                  <a:lnTo>
                    <a:pt x="114146" y="29090"/>
                  </a:lnTo>
                  <a:lnTo>
                    <a:pt x="114146" y="34545"/>
                  </a:lnTo>
                  <a:lnTo>
                    <a:pt x="114146" y="41818"/>
                  </a:lnTo>
                  <a:lnTo>
                    <a:pt x="120000" y="45454"/>
                  </a:lnTo>
                  <a:lnTo>
                    <a:pt x="120000" y="45454"/>
                  </a:lnTo>
                  <a:lnTo>
                    <a:pt x="114146" y="45454"/>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1" name="Google Shape;411;p38"/>
            <p:cNvSpPr/>
            <p:nvPr/>
          </p:nvSpPr>
          <p:spPr>
            <a:xfrm>
              <a:off x="4047" y="3438"/>
              <a:ext cx="10" cy="3"/>
            </a:xfrm>
            <a:custGeom>
              <a:rect b="b" l="l" r="r" t="t"/>
              <a:pathLst>
                <a:path extrusionOk="0" h="120000" w="120000">
                  <a:moveTo>
                    <a:pt x="0" y="0"/>
                  </a:moveTo>
                  <a:lnTo>
                    <a:pt x="120000" y="120000"/>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2" name="Google Shape;412;p38"/>
            <p:cNvSpPr/>
            <p:nvPr/>
          </p:nvSpPr>
          <p:spPr>
            <a:xfrm>
              <a:off x="4621" y="3361"/>
              <a:ext cx="61" cy="66"/>
            </a:xfrm>
            <a:custGeom>
              <a:rect b="b" l="l" r="r" t="t"/>
              <a:pathLst>
                <a:path extrusionOk="0" h="120000" w="120000">
                  <a:moveTo>
                    <a:pt x="116065" y="34545"/>
                  </a:moveTo>
                  <a:lnTo>
                    <a:pt x="116065" y="45454"/>
                  </a:lnTo>
                  <a:lnTo>
                    <a:pt x="116065" y="50909"/>
                  </a:lnTo>
                  <a:lnTo>
                    <a:pt x="112131" y="61818"/>
                  </a:lnTo>
                  <a:lnTo>
                    <a:pt x="108196" y="70909"/>
                  </a:lnTo>
                  <a:lnTo>
                    <a:pt x="104262" y="81818"/>
                  </a:lnTo>
                  <a:lnTo>
                    <a:pt x="102295" y="90909"/>
                  </a:lnTo>
                  <a:lnTo>
                    <a:pt x="94426" y="100000"/>
                  </a:lnTo>
                  <a:lnTo>
                    <a:pt x="86557" y="107272"/>
                  </a:lnTo>
                  <a:lnTo>
                    <a:pt x="80655" y="114545"/>
                  </a:lnTo>
                  <a:lnTo>
                    <a:pt x="68852" y="120000"/>
                  </a:lnTo>
                  <a:lnTo>
                    <a:pt x="0" y="110909"/>
                  </a:lnTo>
                  <a:lnTo>
                    <a:pt x="9836" y="98181"/>
                  </a:lnTo>
                  <a:lnTo>
                    <a:pt x="9836" y="90909"/>
                  </a:lnTo>
                  <a:lnTo>
                    <a:pt x="9836" y="81818"/>
                  </a:lnTo>
                  <a:lnTo>
                    <a:pt x="13770" y="70909"/>
                  </a:lnTo>
                  <a:lnTo>
                    <a:pt x="17704" y="61818"/>
                  </a:lnTo>
                  <a:lnTo>
                    <a:pt x="19672" y="54545"/>
                  </a:lnTo>
                  <a:lnTo>
                    <a:pt x="23606" y="45454"/>
                  </a:lnTo>
                  <a:lnTo>
                    <a:pt x="27540" y="34545"/>
                  </a:lnTo>
                  <a:lnTo>
                    <a:pt x="31475" y="21818"/>
                  </a:lnTo>
                  <a:lnTo>
                    <a:pt x="27540" y="12727"/>
                  </a:lnTo>
                  <a:lnTo>
                    <a:pt x="19672" y="0"/>
                  </a:lnTo>
                  <a:lnTo>
                    <a:pt x="31475" y="3636"/>
                  </a:lnTo>
                  <a:lnTo>
                    <a:pt x="41311" y="5454"/>
                  </a:lnTo>
                  <a:lnTo>
                    <a:pt x="53114" y="5454"/>
                  </a:lnTo>
                  <a:lnTo>
                    <a:pt x="62950" y="9090"/>
                  </a:lnTo>
                  <a:lnTo>
                    <a:pt x="72786" y="12727"/>
                  </a:lnTo>
                  <a:lnTo>
                    <a:pt x="84590" y="16363"/>
                  </a:lnTo>
                  <a:lnTo>
                    <a:pt x="94426" y="18181"/>
                  </a:lnTo>
                  <a:lnTo>
                    <a:pt x="102295" y="21818"/>
                  </a:lnTo>
                  <a:lnTo>
                    <a:pt x="112131" y="29090"/>
                  </a:lnTo>
                  <a:lnTo>
                    <a:pt x="120000" y="34545"/>
                  </a:lnTo>
                  <a:lnTo>
                    <a:pt x="120000" y="34545"/>
                  </a:lnTo>
                  <a:lnTo>
                    <a:pt x="116065" y="34545"/>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3" name="Google Shape;413;p38"/>
            <p:cNvSpPr/>
            <p:nvPr/>
          </p:nvSpPr>
          <p:spPr>
            <a:xfrm>
              <a:off x="4077" y="3440"/>
              <a:ext cx="119" cy="1"/>
            </a:xfrm>
            <a:custGeom>
              <a:rect b="b" l="l" r="r" t="t"/>
              <a:pathLst>
                <a:path extrusionOk="0" h="120000" w="120000">
                  <a:moveTo>
                    <a:pt x="0" y="120000"/>
                  </a:moveTo>
                  <a:lnTo>
                    <a:pt x="0" y="0"/>
                  </a:lnTo>
                  <a:lnTo>
                    <a:pt x="120000" y="120000"/>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4" name="Google Shape;414;p38"/>
            <p:cNvSpPr/>
            <p:nvPr/>
          </p:nvSpPr>
          <p:spPr>
            <a:xfrm>
              <a:off x="4807" y="3341"/>
              <a:ext cx="27" cy="9"/>
            </a:xfrm>
            <a:custGeom>
              <a:rect b="b" l="l" r="r" t="t"/>
              <a:pathLst>
                <a:path extrusionOk="0" h="120000" w="120000">
                  <a:moveTo>
                    <a:pt x="120000" y="120000"/>
                  </a:moveTo>
                  <a:lnTo>
                    <a:pt x="0" y="0"/>
                  </a:lnTo>
                  <a:lnTo>
                    <a:pt x="111111" y="93333"/>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5" name="Google Shape;415;p38"/>
            <p:cNvSpPr/>
            <p:nvPr/>
          </p:nvSpPr>
          <p:spPr>
            <a:xfrm>
              <a:off x="4402" y="3407"/>
              <a:ext cx="39" cy="25"/>
            </a:xfrm>
            <a:custGeom>
              <a:rect b="b" l="l" r="r" t="t"/>
              <a:pathLst>
                <a:path extrusionOk="0" h="120000" w="120000">
                  <a:moveTo>
                    <a:pt x="120000" y="120000"/>
                  </a:moveTo>
                  <a:lnTo>
                    <a:pt x="110769" y="115200"/>
                  </a:lnTo>
                  <a:lnTo>
                    <a:pt x="92307" y="105600"/>
                  </a:lnTo>
                  <a:lnTo>
                    <a:pt x="70769" y="105600"/>
                  </a:lnTo>
                  <a:lnTo>
                    <a:pt x="55384" y="96000"/>
                  </a:lnTo>
                  <a:lnTo>
                    <a:pt x="36923" y="86400"/>
                  </a:lnTo>
                  <a:lnTo>
                    <a:pt x="21538" y="86400"/>
                  </a:lnTo>
                  <a:lnTo>
                    <a:pt x="9230" y="72000"/>
                  </a:lnTo>
                  <a:lnTo>
                    <a:pt x="0" y="52800"/>
                  </a:lnTo>
                  <a:lnTo>
                    <a:pt x="0" y="38400"/>
                  </a:lnTo>
                  <a:lnTo>
                    <a:pt x="9230" y="0"/>
                  </a:lnTo>
                  <a:lnTo>
                    <a:pt x="120000" y="120000"/>
                  </a:lnTo>
                  <a:lnTo>
                    <a:pt x="120000" y="120000"/>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6" name="Google Shape;416;p38"/>
            <p:cNvSpPr/>
            <p:nvPr/>
          </p:nvSpPr>
          <p:spPr>
            <a:xfrm>
              <a:off x="4303" y="3459"/>
              <a:ext cx="13" cy="2"/>
            </a:xfrm>
            <a:custGeom>
              <a:rect b="b" l="l" r="r" t="t"/>
              <a:pathLst>
                <a:path extrusionOk="0" h="120000" w="120000">
                  <a:moveTo>
                    <a:pt x="0" y="0"/>
                  </a:moveTo>
                  <a:lnTo>
                    <a:pt x="120000" y="120000"/>
                  </a:lnTo>
                  <a:lnTo>
                    <a:pt x="0" y="120000"/>
                  </a:lnTo>
                  <a:lnTo>
                    <a:pt x="0" y="12000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7" name="Google Shape;417;p38"/>
            <p:cNvSpPr/>
            <p:nvPr/>
          </p:nvSpPr>
          <p:spPr>
            <a:xfrm>
              <a:off x="4585" y="3450"/>
              <a:ext cx="66" cy="24"/>
            </a:xfrm>
            <a:custGeom>
              <a:rect b="b" l="l" r="r" t="t"/>
              <a:pathLst>
                <a:path extrusionOk="0" h="120000" w="120000">
                  <a:moveTo>
                    <a:pt x="120000" y="120000"/>
                  </a:moveTo>
                  <a:lnTo>
                    <a:pt x="0" y="0"/>
                  </a:lnTo>
                  <a:lnTo>
                    <a:pt x="110909" y="110000"/>
                  </a:lnTo>
                  <a:lnTo>
                    <a:pt x="120000" y="120000"/>
                  </a:lnTo>
                  <a:lnTo>
                    <a:pt x="12000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8" name="Google Shape;418;p38"/>
            <p:cNvSpPr/>
            <p:nvPr/>
          </p:nvSpPr>
          <p:spPr>
            <a:xfrm>
              <a:off x="4552" y="3472"/>
              <a:ext cx="106" cy="38"/>
            </a:xfrm>
            <a:custGeom>
              <a:rect b="b" l="l" r="r" t="t"/>
              <a:pathLst>
                <a:path extrusionOk="0" h="120000" w="120000">
                  <a:moveTo>
                    <a:pt x="120000" y="120000"/>
                  </a:moveTo>
                  <a:lnTo>
                    <a:pt x="0" y="6315"/>
                  </a:lnTo>
                  <a:lnTo>
                    <a:pt x="14716" y="0"/>
                  </a:lnTo>
                  <a:lnTo>
                    <a:pt x="27169" y="0"/>
                  </a:lnTo>
                  <a:lnTo>
                    <a:pt x="40754" y="6315"/>
                  </a:lnTo>
                  <a:lnTo>
                    <a:pt x="53207" y="15789"/>
                  </a:lnTo>
                  <a:lnTo>
                    <a:pt x="65660" y="28421"/>
                  </a:lnTo>
                  <a:lnTo>
                    <a:pt x="78113" y="44210"/>
                  </a:lnTo>
                  <a:lnTo>
                    <a:pt x="89433" y="63157"/>
                  </a:lnTo>
                  <a:lnTo>
                    <a:pt x="99622" y="85263"/>
                  </a:lnTo>
                  <a:lnTo>
                    <a:pt x="109811" y="101052"/>
                  </a:lnTo>
                  <a:lnTo>
                    <a:pt x="120000" y="120000"/>
                  </a:lnTo>
                  <a:lnTo>
                    <a:pt x="120000" y="120000"/>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19" name="Google Shape;419;p38"/>
            <p:cNvSpPr/>
            <p:nvPr/>
          </p:nvSpPr>
          <p:spPr>
            <a:xfrm>
              <a:off x="4669" y="3454"/>
              <a:ext cx="99" cy="31"/>
            </a:xfrm>
            <a:custGeom>
              <a:rect b="b" l="l" r="r" t="t"/>
              <a:pathLst>
                <a:path extrusionOk="0" h="120000" w="120000">
                  <a:moveTo>
                    <a:pt x="117575" y="112258"/>
                  </a:moveTo>
                  <a:lnTo>
                    <a:pt x="117575" y="112258"/>
                  </a:lnTo>
                  <a:lnTo>
                    <a:pt x="112727" y="104516"/>
                  </a:lnTo>
                  <a:lnTo>
                    <a:pt x="106666" y="89032"/>
                  </a:lnTo>
                  <a:lnTo>
                    <a:pt x="100606" y="77419"/>
                  </a:lnTo>
                  <a:lnTo>
                    <a:pt x="89696" y="61935"/>
                  </a:lnTo>
                  <a:lnTo>
                    <a:pt x="80000" y="50322"/>
                  </a:lnTo>
                  <a:lnTo>
                    <a:pt x="69090" y="34838"/>
                  </a:lnTo>
                  <a:lnTo>
                    <a:pt x="60606" y="19354"/>
                  </a:lnTo>
                  <a:lnTo>
                    <a:pt x="52121" y="7741"/>
                  </a:lnTo>
                  <a:lnTo>
                    <a:pt x="43636" y="0"/>
                  </a:lnTo>
                  <a:lnTo>
                    <a:pt x="0" y="54193"/>
                  </a:lnTo>
                  <a:lnTo>
                    <a:pt x="6060" y="50322"/>
                  </a:lnTo>
                  <a:lnTo>
                    <a:pt x="15757" y="34838"/>
                  </a:lnTo>
                  <a:lnTo>
                    <a:pt x="21818" y="19354"/>
                  </a:lnTo>
                  <a:lnTo>
                    <a:pt x="30303" y="15483"/>
                  </a:lnTo>
                  <a:lnTo>
                    <a:pt x="37575" y="7741"/>
                  </a:lnTo>
                  <a:lnTo>
                    <a:pt x="46060" y="0"/>
                  </a:lnTo>
                  <a:lnTo>
                    <a:pt x="52121" y="0"/>
                  </a:lnTo>
                  <a:lnTo>
                    <a:pt x="60606" y="0"/>
                  </a:lnTo>
                  <a:lnTo>
                    <a:pt x="67878" y="7741"/>
                  </a:lnTo>
                  <a:lnTo>
                    <a:pt x="76363" y="19354"/>
                  </a:lnTo>
                  <a:lnTo>
                    <a:pt x="80000" y="34838"/>
                  </a:lnTo>
                  <a:lnTo>
                    <a:pt x="84848" y="50322"/>
                  </a:lnTo>
                  <a:lnTo>
                    <a:pt x="89696" y="54193"/>
                  </a:lnTo>
                  <a:lnTo>
                    <a:pt x="95757" y="54193"/>
                  </a:lnTo>
                  <a:lnTo>
                    <a:pt x="100606" y="61935"/>
                  </a:lnTo>
                  <a:lnTo>
                    <a:pt x="104242" y="69677"/>
                  </a:lnTo>
                  <a:lnTo>
                    <a:pt x="111515" y="77419"/>
                  </a:lnTo>
                  <a:lnTo>
                    <a:pt x="115151" y="85161"/>
                  </a:lnTo>
                  <a:lnTo>
                    <a:pt x="117575" y="96774"/>
                  </a:lnTo>
                  <a:lnTo>
                    <a:pt x="119999" y="120000"/>
                  </a:lnTo>
                  <a:lnTo>
                    <a:pt x="119999" y="120000"/>
                  </a:lnTo>
                  <a:lnTo>
                    <a:pt x="117575" y="112258"/>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0" name="Google Shape;420;p38"/>
            <p:cNvSpPr/>
            <p:nvPr/>
          </p:nvSpPr>
          <p:spPr>
            <a:xfrm>
              <a:off x="4698" y="3476"/>
              <a:ext cx="54" cy="80"/>
            </a:xfrm>
            <a:custGeom>
              <a:rect b="b" l="l" r="r" t="t"/>
              <a:pathLst>
                <a:path extrusionOk="0" h="120000" w="120000">
                  <a:moveTo>
                    <a:pt x="42222" y="13500"/>
                  </a:moveTo>
                  <a:lnTo>
                    <a:pt x="42222" y="24000"/>
                  </a:lnTo>
                  <a:lnTo>
                    <a:pt x="40000" y="34500"/>
                  </a:lnTo>
                  <a:lnTo>
                    <a:pt x="40000" y="45000"/>
                  </a:lnTo>
                  <a:lnTo>
                    <a:pt x="35555" y="58500"/>
                  </a:lnTo>
                  <a:lnTo>
                    <a:pt x="35555" y="69000"/>
                  </a:lnTo>
                  <a:lnTo>
                    <a:pt x="31111" y="79500"/>
                  </a:lnTo>
                  <a:lnTo>
                    <a:pt x="26666" y="91500"/>
                  </a:lnTo>
                  <a:lnTo>
                    <a:pt x="20000" y="102000"/>
                  </a:lnTo>
                  <a:lnTo>
                    <a:pt x="11111" y="112500"/>
                  </a:lnTo>
                  <a:lnTo>
                    <a:pt x="0" y="120000"/>
                  </a:lnTo>
                  <a:lnTo>
                    <a:pt x="6666" y="109500"/>
                  </a:lnTo>
                  <a:lnTo>
                    <a:pt x="15555" y="99000"/>
                  </a:lnTo>
                  <a:lnTo>
                    <a:pt x="20000" y="88500"/>
                  </a:lnTo>
                  <a:lnTo>
                    <a:pt x="24444" y="78000"/>
                  </a:lnTo>
                  <a:lnTo>
                    <a:pt x="26666" y="66000"/>
                  </a:lnTo>
                  <a:lnTo>
                    <a:pt x="31111" y="55500"/>
                  </a:lnTo>
                  <a:lnTo>
                    <a:pt x="31111" y="45000"/>
                  </a:lnTo>
                  <a:lnTo>
                    <a:pt x="31111" y="31500"/>
                  </a:lnTo>
                  <a:lnTo>
                    <a:pt x="26666" y="21000"/>
                  </a:lnTo>
                  <a:lnTo>
                    <a:pt x="24444" y="10500"/>
                  </a:lnTo>
                  <a:lnTo>
                    <a:pt x="6666" y="1500"/>
                  </a:lnTo>
                  <a:lnTo>
                    <a:pt x="15555" y="0"/>
                  </a:lnTo>
                  <a:lnTo>
                    <a:pt x="26666" y="1500"/>
                  </a:lnTo>
                  <a:lnTo>
                    <a:pt x="40000" y="1500"/>
                  </a:lnTo>
                  <a:lnTo>
                    <a:pt x="51111" y="4500"/>
                  </a:lnTo>
                  <a:lnTo>
                    <a:pt x="62222" y="10500"/>
                  </a:lnTo>
                  <a:lnTo>
                    <a:pt x="75555" y="13500"/>
                  </a:lnTo>
                  <a:lnTo>
                    <a:pt x="86666" y="15000"/>
                  </a:lnTo>
                  <a:lnTo>
                    <a:pt x="100000" y="21000"/>
                  </a:lnTo>
                  <a:lnTo>
                    <a:pt x="111111" y="24000"/>
                  </a:lnTo>
                  <a:lnTo>
                    <a:pt x="120000" y="25500"/>
                  </a:lnTo>
                  <a:lnTo>
                    <a:pt x="42222" y="13500"/>
                  </a:lnTo>
                  <a:lnTo>
                    <a:pt x="42222" y="135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1" name="Google Shape;421;p38"/>
            <p:cNvSpPr/>
            <p:nvPr/>
          </p:nvSpPr>
          <p:spPr>
            <a:xfrm>
              <a:off x="4267" y="3513"/>
              <a:ext cx="155" cy="219"/>
            </a:xfrm>
            <a:custGeom>
              <a:rect b="b" l="l" r="r" t="t"/>
              <a:pathLst>
                <a:path extrusionOk="0" h="120000" w="120000">
                  <a:moveTo>
                    <a:pt x="118451" y="65205"/>
                  </a:moveTo>
                  <a:lnTo>
                    <a:pt x="106064" y="70684"/>
                  </a:lnTo>
                  <a:lnTo>
                    <a:pt x="94451" y="77808"/>
                  </a:lnTo>
                  <a:lnTo>
                    <a:pt x="83612" y="84931"/>
                  </a:lnTo>
                  <a:lnTo>
                    <a:pt x="73548" y="92602"/>
                  </a:lnTo>
                  <a:lnTo>
                    <a:pt x="62709" y="100273"/>
                  </a:lnTo>
                  <a:lnTo>
                    <a:pt x="52645" y="108493"/>
                  </a:lnTo>
                  <a:lnTo>
                    <a:pt x="41806" y="113972"/>
                  </a:lnTo>
                  <a:lnTo>
                    <a:pt x="29419" y="118356"/>
                  </a:lnTo>
                  <a:lnTo>
                    <a:pt x="15483" y="120000"/>
                  </a:lnTo>
                  <a:lnTo>
                    <a:pt x="0" y="118356"/>
                  </a:lnTo>
                  <a:lnTo>
                    <a:pt x="4645" y="115068"/>
                  </a:lnTo>
                  <a:lnTo>
                    <a:pt x="10064" y="112328"/>
                  </a:lnTo>
                  <a:lnTo>
                    <a:pt x="15483" y="110136"/>
                  </a:lnTo>
                  <a:lnTo>
                    <a:pt x="20903" y="108493"/>
                  </a:lnTo>
                  <a:lnTo>
                    <a:pt x="26322" y="106301"/>
                  </a:lnTo>
                  <a:lnTo>
                    <a:pt x="33290" y="105205"/>
                  </a:lnTo>
                  <a:lnTo>
                    <a:pt x="39483" y="103561"/>
                  </a:lnTo>
                  <a:lnTo>
                    <a:pt x="44903" y="102465"/>
                  </a:lnTo>
                  <a:lnTo>
                    <a:pt x="51870" y="100273"/>
                  </a:lnTo>
                  <a:lnTo>
                    <a:pt x="57290" y="98630"/>
                  </a:lnTo>
                  <a:lnTo>
                    <a:pt x="113806" y="60821"/>
                  </a:lnTo>
                  <a:lnTo>
                    <a:pt x="120000" y="0"/>
                  </a:lnTo>
                  <a:lnTo>
                    <a:pt x="113806" y="61917"/>
                  </a:lnTo>
                  <a:lnTo>
                    <a:pt x="120000" y="65753"/>
                  </a:lnTo>
                  <a:lnTo>
                    <a:pt x="120000" y="65753"/>
                  </a:lnTo>
                  <a:lnTo>
                    <a:pt x="118451" y="65205"/>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2" name="Google Shape;422;p38"/>
            <p:cNvSpPr/>
            <p:nvPr/>
          </p:nvSpPr>
          <p:spPr>
            <a:xfrm>
              <a:off x="4648" y="3485"/>
              <a:ext cx="28" cy="75"/>
            </a:xfrm>
            <a:custGeom>
              <a:rect b="b" l="l" r="r" t="t"/>
              <a:pathLst>
                <a:path extrusionOk="0" h="120000" w="120000">
                  <a:moveTo>
                    <a:pt x="0" y="120000"/>
                  </a:moveTo>
                  <a:lnTo>
                    <a:pt x="21428" y="110400"/>
                  </a:lnTo>
                  <a:lnTo>
                    <a:pt x="29999" y="99200"/>
                  </a:lnTo>
                  <a:lnTo>
                    <a:pt x="42857" y="88000"/>
                  </a:lnTo>
                  <a:lnTo>
                    <a:pt x="59999" y="76800"/>
                  </a:lnTo>
                  <a:lnTo>
                    <a:pt x="72857" y="65600"/>
                  </a:lnTo>
                  <a:lnTo>
                    <a:pt x="81428" y="51200"/>
                  </a:lnTo>
                  <a:lnTo>
                    <a:pt x="89999" y="36800"/>
                  </a:lnTo>
                  <a:lnTo>
                    <a:pt x="107142" y="25600"/>
                  </a:lnTo>
                  <a:lnTo>
                    <a:pt x="111428" y="11200"/>
                  </a:lnTo>
                  <a:lnTo>
                    <a:pt x="119999" y="0"/>
                  </a:lnTo>
                  <a:lnTo>
                    <a:pt x="119999" y="12800"/>
                  </a:lnTo>
                  <a:lnTo>
                    <a:pt x="119999" y="25600"/>
                  </a:lnTo>
                  <a:lnTo>
                    <a:pt x="111428" y="40000"/>
                  </a:lnTo>
                  <a:lnTo>
                    <a:pt x="107142" y="54400"/>
                  </a:lnTo>
                  <a:lnTo>
                    <a:pt x="98571" y="65600"/>
                  </a:lnTo>
                  <a:lnTo>
                    <a:pt x="81428" y="76800"/>
                  </a:lnTo>
                  <a:lnTo>
                    <a:pt x="68571" y="88000"/>
                  </a:lnTo>
                  <a:lnTo>
                    <a:pt x="51428" y="99200"/>
                  </a:lnTo>
                  <a:lnTo>
                    <a:pt x="29999" y="110400"/>
                  </a:lnTo>
                  <a:lnTo>
                    <a:pt x="4285" y="120000"/>
                  </a:lnTo>
                  <a:lnTo>
                    <a:pt x="4285"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3" name="Google Shape;423;p38"/>
            <p:cNvSpPr/>
            <p:nvPr/>
          </p:nvSpPr>
          <p:spPr>
            <a:xfrm>
              <a:off x="4685" y="3519"/>
              <a:ext cx="13" cy="7"/>
            </a:xfrm>
            <a:custGeom>
              <a:rect b="b" l="l" r="r" t="t"/>
              <a:pathLst>
                <a:path extrusionOk="0" h="120000" w="120000">
                  <a:moveTo>
                    <a:pt x="101538" y="17142"/>
                  </a:moveTo>
                  <a:lnTo>
                    <a:pt x="120000" y="119999"/>
                  </a:lnTo>
                  <a:lnTo>
                    <a:pt x="0" y="0"/>
                  </a:lnTo>
                  <a:lnTo>
                    <a:pt x="18461" y="0"/>
                  </a:lnTo>
                  <a:lnTo>
                    <a:pt x="18461" y="17142"/>
                  </a:lnTo>
                  <a:lnTo>
                    <a:pt x="36923" y="17142"/>
                  </a:lnTo>
                  <a:lnTo>
                    <a:pt x="55384" y="17142"/>
                  </a:lnTo>
                  <a:lnTo>
                    <a:pt x="55384" y="51428"/>
                  </a:lnTo>
                  <a:lnTo>
                    <a:pt x="64615" y="51428"/>
                  </a:lnTo>
                  <a:lnTo>
                    <a:pt x="83076" y="51428"/>
                  </a:lnTo>
                  <a:lnTo>
                    <a:pt x="83076" y="51428"/>
                  </a:lnTo>
                  <a:lnTo>
                    <a:pt x="101538" y="17142"/>
                  </a:lnTo>
                  <a:lnTo>
                    <a:pt x="120000" y="17142"/>
                  </a:lnTo>
                  <a:lnTo>
                    <a:pt x="120000" y="17142"/>
                  </a:lnTo>
                  <a:lnTo>
                    <a:pt x="101538" y="17142"/>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4" name="Google Shape;424;p38"/>
            <p:cNvSpPr/>
            <p:nvPr/>
          </p:nvSpPr>
          <p:spPr>
            <a:xfrm>
              <a:off x="4746" y="3510"/>
              <a:ext cx="188" cy="123"/>
            </a:xfrm>
            <a:custGeom>
              <a:rect b="b" l="l" r="r" t="t"/>
              <a:pathLst>
                <a:path extrusionOk="0" h="120000" w="120000">
                  <a:moveTo>
                    <a:pt x="58723" y="83902"/>
                  </a:moveTo>
                  <a:lnTo>
                    <a:pt x="66382" y="85853"/>
                  </a:lnTo>
                  <a:lnTo>
                    <a:pt x="73404" y="81951"/>
                  </a:lnTo>
                  <a:lnTo>
                    <a:pt x="79148" y="77073"/>
                  </a:lnTo>
                  <a:lnTo>
                    <a:pt x="84893" y="69268"/>
                  </a:lnTo>
                  <a:lnTo>
                    <a:pt x="89361" y="62439"/>
                  </a:lnTo>
                  <a:lnTo>
                    <a:pt x="95106" y="57560"/>
                  </a:lnTo>
                  <a:lnTo>
                    <a:pt x="100851" y="53658"/>
                  </a:lnTo>
                  <a:lnTo>
                    <a:pt x="106595" y="51707"/>
                  </a:lnTo>
                  <a:lnTo>
                    <a:pt x="113617" y="55609"/>
                  </a:lnTo>
                  <a:lnTo>
                    <a:pt x="120000" y="62439"/>
                  </a:lnTo>
                  <a:lnTo>
                    <a:pt x="119361" y="69268"/>
                  </a:lnTo>
                  <a:lnTo>
                    <a:pt x="119361" y="75121"/>
                  </a:lnTo>
                  <a:lnTo>
                    <a:pt x="118085" y="80000"/>
                  </a:lnTo>
                  <a:lnTo>
                    <a:pt x="118085" y="85853"/>
                  </a:lnTo>
                  <a:lnTo>
                    <a:pt x="116808" y="92682"/>
                  </a:lnTo>
                  <a:lnTo>
                    <a:pt x="115531" y="97560"/>
                  </a:lnTo>
                  <a:lnTo>
                    <a:pt x="115531" y="102439"/>
                  </a:lnTo>
                  <a:lnTo>
                    <a:pt x="114893" y="108292"/>
                  </a:lnTo>
                  <a:lnTo>
                    <a:pt x="112340" y="115121"/>
                  </a:lnTo>
                  <a:lnTo>
                    <a:pt x="109787" y="120000"/>
                  </a:lnTo>
                  <a:lnTo>
                    <a:pt x="0" y="57560"/>
                  </a:lnTo>
                  <a:lnTo>
                    <a:pt x="5744" y="0"/>
                  </a:lnTo>
                  <a:lnTo>
                    <a:pt x="9574" y="9756"/>
                  </a:lnTo>
                  <a:lnTo>
                    <a:pt x="12765" y="20487"/>
                  </a:lnTo>
                  <a:lnTo>
                    <a:pt x="17234" y="31219"/>
                  </a:lnTo>
                  <a:lnTo>
                    <a:pt x="20425" y="42926"/>
                  </a:lnTo>
                  <a:lnTo>
                    <a:pt x="25531" y="51707"/>
                  </a:lnTo>
                  <a:lnTo>
                    <a:pt x="31276" y="62439"/>
                  </a:lnTo>
                  <a:lnTo>
                    <a:pt x="37021" y="71219"/>
                  </a:lnTo>
                  <a:lnTo>
                    <a:pt x="42765" y="77073"/>
                  </a:lnTo>
                  <a:lnTo>
                    <a:pt x="50425" y="81951"/>
                  </a:lnTo>
                  <a:lnTo>
                    <a:pt x="59361" y="85853"/>
                  </a:lnTo>
                  <a:lnTo>
                    <a:pt x="59361" y="85853"/>
                  </a:lnTo>
                  <a:lnTo>
                    <a:pt x="58723" y="83902"/>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5" name="Google Shape;425;p38"/>
            <p:cNvSpPr/>
            <p:nvPr/>
          </p:nvSpPr>
          <p:spPr>
            <a:xfrm>
              <a:off x="4350" y="3553"/>
              <a:ext cx="127" cy="228"/>
            </a:xfrm>
            <a:custGeom>
              <a:rect b="b" l="l" r="r" t="t"/>
              <a:pathLst>
                <a:path extrusionOk="0" h="120000" w="120000">
                  <a:moveTo>
                    <a:pt x="118110" y="0"/>
                  </a:moveTo>
                  <a:lnTo>
                    <a:pt x="111496" y="13157"/>
                  </a:lnTo>
                  <a:lnTo>
                    <a:pt x="102992" y="26315"/>
                  </a:lnTo>
                  <a:lnTo>
                    <a:pt x="91653" y="37368"/>
                  </a:lnTo>
                  <a:lnTo>
                    <a:pt x="79370" y="48947"/>
                  </a:lnTo>
                  <a:lnTo>
                    <a:pt x="66141" y="60526"/>
                  </a:lnTo>
                  <a:lnTo>
                    <a:pt x="53858" y="71578"/>
                  </a:lnTo>
                  <a:lnTo>
                    <a:pt x="40629" y="82105"/>
                  </a:lnTo>
                  <a:lnTo>
                    <a:pt x="28346" y="94210"/>
                  </a:lnTo>
                  <a:lnTo>
                    <a:pt x="17007" y="106315"/>
                  </a:lnTo>
                  <a:lnTo>
                    <a:pt x="8503" y="119999"/>
                  </a:lnTo>
                  <a:lnTo>
                    <a:pt x="2834" y="117894"/>
                  </a:lnTo>
                  <a:lnTo>
                    <a:pt x="1889" y="115789"/>
                  </a:lnTo>
                  <a:lnTo>
                    <a:pt x="0" y="114210"/>
                  </a:lnTo>
                  <a:lnTo>
                    <a:pt x="1889" y="111052"/>
                  </a:lnTo>
                  <a:lnTo>
                    <a:pt x="2834" y="109473"/>
                  </a:lnTo>
                  <a:lnTo>
                    <a:pt x="6614" y="106315"/>
                  </a:lnTo>
                  <a:lnTo>
                    <a:pt x="8503" y="104736"/>
                  </a:lnTo>
                  <a:lnTo>
                    <a:pt x="11338" y="101578"/>
                  </a:lnTo>
                  <a:lnTo>
                    <a:pt x="15118" y="99999"/>
                  </a:lnTo>
                  <a:lnTo>
                    <a:pt x="15118" y="97894"/>
                  </a:lnTo>
                  <a:lnTo>
                    <a:pt x="23622" y="88421"/>
                  </a:lnTo>
                  <a:lnTo>
                    <a:pt x="34015" y="78421"/>
                  </a:lnTo>
                  <a:lnTo>
                    <a:pt x="45354" y="68947"/>
                  </a:lnTo>
                  <a:lnTo>
                    <a:pt x="57637" y="59473"/>
                  </a:lnTo>
                  <a:lnTo>
                    <a:pt x="68976" y="49999"/>
                  </a:lnTo>
                  <a:lnTo>
                    <a:pt x="81259" y="40526"/>
                  </a:lnTo>
                  <a:lnTo>
                    <a:pt x="91653" y="31052"/>
                  </a:lnTo>
                  <a:lnTo>
                    <a:pt x="101102" y="20526"/>
                  </a:lnTo>
                  <a:lnTo>
                    <a:pt x="108661" y="11052"/>
                  </a:lnTo>
                  <a:lnTo>
                    <a:pt x="115275" y="526"/>
                  </a:lnTo>
                  <a:lnTo>
                    <a:pt x="120000" y="0"/>
                  </a:lnTo>
                  <a:lnTo>
                    <a:pt x="120000" y="0"/>
                  </a:lnTo>
                  <a:lnTo>
                    <a:pt x="118110" y="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6" name="Google Shape;426;p38"/>
            <p:cNvSpPr/>
            <p:nvPr/>
          </p:nvSpPr>
          <p:spPr>
            <a:xfrm>
              <a:off x="4732" y="3529"/>
              <a:ext cx="11" cy="13"/>
            </a:xfrm>
            <a:custGeom>
              <a:rect b="b" l="l" r="r" t="t"/>
              <a:pathLst>
                <a:path extrusionOk="0" h="120000" w="120000">
                  <a:moveTo>
                    <a:pt x="98181" y="73846"/>
                  </a:moveTo>
                  <a:lnTo>
                    <a:pt x="98181" y="83076"/>
                  </a:lnTo>
                  <a:lnTo>
                    <a:pt x="98181" y="83076"/>
                  </a:lnTo>
                  <a:lnTo>
                    <a:pt x="76363" y="101538"/>
                  </a:lnTo>
                  <a:lnTo>
                    <a:pt x="76363" y="101538"/>
                  </a:lnTo>
                  <a:lnTo>
                    <a:pt x="54545" y="120000"/>
                  </a:lnTo>
                  <a:lnTo>
                    <a:pt x="54545" y="120000"/>
                  </a:lnTo>
                  <a:lnTo>
                    <a:pt x="32727" y="120000"/>
                  </a:lnTo>
                  <a:lnTo>
                    <a:pt x="32727" y="120000"/>
                  </a:lnTo>
                  <a:lnTo>
                    <a:pt x="21818" y="120000"/>
                  </a:lnTo>
                  <a:lnTo>
                    <a:pt x="21818" y="120000"/>
                  </a:lnTo>
                  <a:lnTo>
                    <a:pt x="0" y="0"/>
                  </a:lnTo>
                  <a:lnTo>
                    <a:pt x="0" y="0"/>
                  </a:lnTo>
                  <a:lnTo>
                    <a:pt x="21818" y="0"/>
                  </a:lnTo>
                  <a:lnTo>
                    <a:pt x="32727" y="18461"/>
                  </a:lnTo>
                  <a:lnTo>
                    <a:pt x="54545" y="18461"/>
                  </a:lnTo>
                  <a:lnTo>
                    <a:pt x="76363" y="18461"/>
                  </a:lnTo>
                  <a:lnTo>
                    <a:pt x="98181" y="18461"/>
                  </a:lnTo>
                  <a:lnTo>
                    <a:pt x="98181" y="36923"/>
                  </a:lnTo>
                  <a:lnTo>
                    <a:pt x="120000" y="36923"/>
                  </a:lnTo>
                  <a:lnTo>
                    <a:pt x="120000" y="55384"/>
                  </a:lnTo>
                  <a:lnTo>
                    <a:pt x="98181" y="73846"/>
                  </a:lnTo>
                  <a:lnTo>
                    <a:pt x="98181" y="73846"/>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7" name="Google Shape;427;p38"/>
            <p:cNvSpPr/>
            <p:nvPr/>
          </p:nvSpPr>
          <p:spPr>
            <a:xfrm>
              <a:off x="4782" y="3522"/>
              <a:ext cx="5" cy="16"/>
            </a:xfrm>
            <a:custGeom>
              <a:rect b="b" l="l" r="r" t="t"/>
              <a:pathLst>
                <a:path extrusionOk="0" h="120000" w="120000">
                  <a:moveTo>
                    <a:pt x="0" y="0"/>
                  </a:moveTo>
                  <a:lnTo>
                    <a:pt x="120000" y="120000"/>
                  </a:lnTo>
                  <a:lnTo>
                    <a:pt x="0" y="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8" name="Google Shape;428;p38"/>
            <p:cNvSpPr/>
            <p:nvPr/>
          </p:nvSpPr>
          <p:spPr>
            <a:xfrm>
              <a:off x="4800" y="3533"/>
              <a:ext cx="66" cy="34"/>
            </a:xfrm>
            <a:custGeom>
              <a:rect b="b" l="l" r="r" t="t"/>
              <a:pathLst>
                <a:path extrusionOk="0" h="120000" w="120000">
                  <a:moveTo>
                    <a:pt x="118181" y="70588"/>
                  </a:moveTo>
                  <a:lnTo>
                    <a:pt x="114545" y="81176"/>
                  </a:lnTo>
                  <a:lnTo>
                    <a:pt x="107272" y="95294"/>
                  </a:lnTo>
                  <a:lnTo>
                    <a:pt x="101818" y="102352"/>
                  </a:lnTo>
                  <a:lnTo>
                    <a:pt x="90909" y="105882"/>
                  </a:lnTo>
                  <a:lnTo>
                    <a:pt x="85454" y="112941"/>
                  </a:lnTo>
                  <a:lnTo>
                    <a:pt x="78181" y="120000"/>
                  </a:lnTo>
                  <a:lnTo>
                    <a:pt x="69090" y="120000"/>
                  </a:lnTo>
                  <a:lnTo>
                    <a:pt x="58181" y="120000"/>
                  </a:lnTo>
                  <a:lnTo>
                    <a:pt x="52727" y="120000"/>
                  </a:lnTo>
                  <a:lnTo>
                    <a:pt x="41818" y="112941"/>
                  </a:lnTo>
                  <a:lnTo>
                    <a:pt x="36363" y="105882"/>
                  </a:lnTo>
                  <a:lnTo>
                    <a:pt x="29090" y="102352"/>
                  </a:lnTo>
                  <a:lnTo>
                    <a:pt x="25454" y="88235"/>
                  </a:lnTo>
                  <a:lnTo>
                    <a:pt x="20000" y="81176"/>
                  </a:lnTo>
                  <a:lnTo>
                    <a:pt x="16363" y="70588"/>
                  </a:lnTo>
                  <a:lnTo>
                    <a:pt x="12727" y="56470"/>
                  </a:lnTo>
                  <a:lnTo>
                    <a:pt x="9090" y="45882"/>
                  </a:lnTo>
                  <a:lnTo>
                    <a:pt x="7272" y="31764"/>
                  </a:lnTo>
                  <a:lnTo>
                    <a:pt x="3636" y="14117"/>
                  </a:lnTo>
                  <a:lnTo>
                    <a:pt x="0" y="0"/>
                  </a:lnTo>
                  <a:lnTo>
                    <a:pt x="12727" y="14117"/>
                  </a:lnTo>
                  <a:lnTo>
                    <a:pt x="23636" y="17647"/>
                  </a:lnTo>
                  <a:lnTo>
                    <a:pt x="36363" y="24705"/>
                  </a:lnTo>
                  <a:lnTo>
                    <a:pt x="49090" y="31764"/>
                  </a:lnTo>
                  <a:lnTo>
                    <a:pt x="58181" y="38823"/>
                  </a:lnTo>
                  <a:lnTo>
                    <a:pt x="70909" y="45882"/>
                  </a:lnTo>
                  <a:lnTo>
                    <a:pt x="85454" y="49411"/>
                  </a:lnTo>
                  <a:lnTo>
                    <a:pt x="94545" y="56470"/>
                  </a:lnTo>
                  <a:lnTo>
                    <a:pt x="107272" y="63529"/>
                  </a:lnTo>
                  <a:lnTo>
                    <a:pt x="120000" y="70588"/>
                  </a:lnTo>
                  <a:lnTo>
                    <a:pt x="120000" y="70588"/>
                  </a:lnTo>
                  <a:lnTo>
                    <a:pt x="118181" y="70588"/>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29" name="Google Shape;429;p38"/>
            <p:cNvSpPr/>
            <p:nvPr/>
          </p:nvSpPr>
          <p:spPr>
            <a:xfrm>
              <a:off x="4899" y="3524"/>
              <a:ext cx="118" cy="59"/>
            </a:xfrm>
            <a:custGeom>
              <a:rect b="b" l="l" r="r" t="t"/>
              <a:pathLst>
                <a:path extrusionOk="0" h="120000" w="120000">
                  <a:moveTo>
                    <a:pt x="120000" y="65084"/>
                  </a:moveTo>
                  <a:lnTo>
                    <a:pt x="120000" y="73220"/>
                  </a:lnTo>
                  <a:lnTo>
                    <a:pt x="117966" y="79322"/>
                  </a:lnTo>
                  <a:lnTo>
                    <a:pt x="117966" y="83389"/>
                  </a:lnTo>
                  <a:lnTo>
                    <a:pt x="117966" y="91525"/>
                  </a:lnTo>
                  <a:lnTo>
                    <a:pt x="115932" y="97627"/>
                  </a:lnTo>
                  <a:lnTo>
                    <a:pt x="115932" y="101694"/>
                  </a:lnTo>
                  <a:lnTo>
                    <a:pt x="114915" y="109830"/>
                  </a:lnTo>
                  <a:lnTo>
                    <a:pt x="114915" y="113898"/>
                  </a:lnTo>
                  <a:lnTo>
                    <a:pt x="112881" y="115932"/>
                  </a:lnTo>
                  <a:lnTo>
                    <a:pt x="108813" y="120000"/>
                  </a:lnTo>
                  <a:lnTo>
                    <a:pt x="110847" y="97627"/>
                  </a:lnTo>
                  <a:lnTo>
                    <a:pt x="106779" y="79322"/>
                  </a:lnTo>
                  <a:lnTo>
                    <a:pt x="99661" y="65084"/>
                  </a:lnTo>
                  <a:lnTo>
                    <a:pt x="90508" y="54915"/>
                  </a:lnTo>
                  <a:lnTo>
                    <a:pt x="80338" y="44745"/>
                  </a:lnTo>
                  <a:lnTo>
                    <a:pt x="69152" y="36610"/>
                  </a:lnTo>
                  <a:lnTo>
                    <a:pt x="55932" y="26440"/>
                  </a:lnTo>
                  <a:lnTo>
                    <a:pt x="43728" y="18305"/>
                  </a:lnTo>
                  <a:lnTo>
                    <a:pt x="32542" y="10169"/>
                  </a:lnTo>
                  <a:lnTo>
                    <a:pt x="21355" y="0"/>
                  </a:lnTo>
                  <a:lnTo>
                    <a:pt x="19322" y="4067"/>
                  </a:lnTo>
                  <a:lnTo>
                    <a:pt x="16271" y="8135"/>
                  </a:lnTo>
                  <a:lnTo>
                    <a:pt x="14237" y="10169"/>
                  </a:lnTo>
                  <a:lnTo>
                    <a:pt x="12203" y="14237"/>
                  </a:lnTo>
                  <a:lnTo>
                    <a:pt x="9152" y="22372"/>
                  </a:lnTo>
                  <a:lnTo>
                    <a:pt x="7118" y="26440"/>
                  </a:lnTo>
                  <a:lnTo>
                    <a:pt x="5084" y="28474"/>
                  </a:lnTo>
                  <a:lnTo>
                    <a:pt x="3050" y="32542"/>
                  </a:lnTo>
                  <a:lnTo>
                    <a:pt x="1016" y="40677"/>
                  </a:lnTo>
                  <a:lnTo>
                    <a:pt x="0" y="46779"/>
                  </a:lnTo>
                  <a:lnTo>
                    <a:pt x="7118" y="18305"/>
                  </a:lnTo>
                  <a:lnTo>
                    <a:pt x="18305" y="4067"/>
                  </a:lnTo>
                  <a:lnTo>
                    <a:pt x="28474" y="0"/>
                  </a:lnTo>
                  <a:lnTo>
                    <a:pt x="41694" y="4067"/>
                  </a:lnTo>
                  <a:lnTo>
                    <a:pt x="53898" y="10169"/>
                  </a:lnTo>
                  <a:lnTo>
                    <a:pt x="69152" y="22372"/>
                  </a:lnTo>
                  <a:lnTo>
                    <a:pt x="81355" y="36610"/>
                  </a:lnTo>
                  <a:lnTo>
                    <a:pt x="94576" y="46779"/>
                  </a:lnTo>
                  <a:lnTo>
                    <a:pt x="106779" y="58983"/>
                  </a:lnTo>
                  <a:lnTo>
                    <a:pt x="120000" y="65084"/>
                  </a:lnTo>
                  <a:lnTo>
                    <a:pt x="120000" y="6508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0" name="Google Shape;430;p38"/>
            <p:cNvSpPr/>
            <p:nvPr/>
          </p:nvSpPr>
          <p:spPr>
            <a:xfrm>
              <a:off x="4852" y="3558"/>
              <a:ext cx="30" cy="20"/>
            </a:xfrm>
            <a:custGeom>
              <a:rect b="b" l="l" r="r" t="t"/>
              <a:pathLst>
                <a:path extrusionOk="0" h="120000" w="120000">
                  <a:moveTo>
                    <a:pt x="0" y="120000"/>
                  </a:moveTo>
                  <a:lnTo>
                    <a:pt x="120000" y="0"/>
                  </a:lnTo>
                  <a:lnTo>
                    <a:pt x="44000" y="120000"/>
                  </a:lnTo>
                  <a:lnTo>
                    <a:pt x="0" y="120000"/>
                  </a:lnTo>
                  <a:lnTo>
                    <a:pt x="0" y="12000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1" name="Google Shape;431;p38"/>
            <p:cNvSpPr/>
            <p:nvPr/>
          </p:nvSpPr>
          <p:spPr>
            <a:xfrm>
              <a:off x="4825" y="3578"/>
              <a:ext cx="11" cy="3"/>
            </a:xfrm>
            <a:custGeom>
              <a:rect b="b" l="l" r="r" t="t"/>
              <a:pathLst>
                <a:path extrusionOk="0" h="120000" w="120000">
                  <a:moveTo>
                    <a:pt x="0" y="0"/>
                  </a:moveTo>
                  <a:lnTo>
                    <a:pt x="120000" y="120000"/>
                  </a:lnTo>
                  <a:lnTo>
                    <a:pt x="0" y="80000"/>
                  </a:lnTo>
                  <a:lnTo>
                    <a:pt x="0" y="80000"/>
                  </a:lnTo>
                  <a:lnTo>
                    <a:pt x="0" y="0"/>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2" name="Google Shape;432;p38"/>
            <p:cNvSpPr/>
            <p:nvPr/>
          </p:nvSpPr>
          <p:spPr>
            <a:xfrm>
              <a:off x="4900" y="3580"/>
              <a:ext cx="54" cy="95"/>
            </a:xfrm>
            <a:custGeom>
              <a:rect b="b" l="l" r="r" t="t"/>
              <a:pathLst>
                <a:path extrusionOk="0" h="120000" w="120000">
                  <a:moveTo>
                    <a:pt x="93333" y="65684"/>
                  </a:moveTo>
                  <a:lnTo>
                    <a:pt x="48888" y="94736"/>
                  </a:lnTo>
                  <a:lnTo>
                    <a:pt x="37777" y="89684"/>
                  </a:lnTo>
                  <a:lnTo>
                    <a:pt x="44444" y="120000"/>
                  </a:lnTo>
                  <a:lnTo>
                    <a:pt x="40000" y="117473"/>
                  </a:lnTo>
                  <a:lnTo>
                    <a:pt x="33333" y="114947"/>
                  </a:lnTo>
                  <a:lnTo>
                    <a:pt x="28888" y="112421"/>
                  </a:lnTo>
                  <a:lnTo>
                    <a:pt x="20000" y="111157"/>
                  </a:lnTo>
                  <a:lnTo>
                    <a:pt x="17777" y="108631"/>
                  </a:lnTo>
                  <a:lnTo>
                    <a:pt x="8888" y="103578"/>
                  </a:lnTo>
                  <a:lnTo>
                    <a:pt x="4444" y="101052"/>
                  </a:lnTo>
                  <a:lnTo>
                    <a:pt x="0" y="99789"/>
                  </a:lnTo>
                  <a:lnTo>
                    <a:pt x="0" y="94736"/>
                  </a:lnTo>
                  <a:lnTo>
                    <a:pt x="0" y="89684"/>
                  </a:lnTo>
                  <a:lnTo>
                    <a:pt x="17777" y="94736"/>
                  </a:lnTo>
                  <a:lnTo>
                    <a:pt x="28888" y="94736"/>
                  </a:lnTo>
                  <a:lnTo>
                    <a:pt x="37777" y="92210"/>
                  </a:lnTo>
                  <a:lnTo>
                    <a:pt x="44444" y="88421"/>
                  </a:lnTo>
                  <a:lnTo>
                    <a:pt x="53333" y="83368"/>
                  </a:lnTo>
                  <a:lnTo>
                    <a:pt x="60000" y="77052"/>
                  </a:lnTo>
                  <a:lnTo>
                    <a:pt x="68888" y="69473"/>
                  </a:lnTo>
                  <a:lnTo>
                    <a:pt x="75555" y="63157"/>
                  </a:lnTo>
                  <a:lnTo>
                    <a:pt x="80000" y="55578"/>
                  </a:lnTo>
                  <a:lnTo>
                    <a:pt x="88888" y="51789"/>
                  </a:lnTo>
                  <a:lnTo>
                    <a:pt x="100000" y="0"/>
                  </a:lnTo>
                  <a:lnTo>
                    <a:pt x="113333" y="1263"/>
                  </a:lnTo>
                  <a:lnTo>
                    <a:pt x="120000" y="6315"/>
                  </a:lnTo>
                  <a:lnTo>
                    <a:pt x="120000" y="12631"/>
                  </a:lnTo>
                  <a:lnTo>
                    <a:pt x="120000" y="20210"/>
                  </a:lnTo>
                  <a:lnTo>
                    <a:pt x="115555" y="26526"/>
                  </a:lnTo>
                  <a:lnTo>
                    <a:pt x="113333" y="35368"/>
                  </a:lnTo>
                  <a:lnTo>
                    <a:pt x="108888" y="44210"/>
                  </a:lnTo>
                  <a:lnTo>
                    <a:pt x="100000" y="51789"/>
                  </a:lnTo>
                  <a:lnTo>
                    <a:pt x="95555" y="58105"/>
                  </a:lnTo>
                  <a:lnTo>
                    <a:pt x="93333" y="65684"/>
                  </a:lnTo>
                  <a:lnTo>
                    <a:pt x="93333" y="65684"/>
                  </a:lnTo>
                  <a:close/>
                </a:path>
              </a:pathLst>
            </a:custGeom>
            <a:solidFill>
              <a:srgbClr val="00FF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3" name="Google Shape;433;p38"/>
            <p:cNvSpPr/>
            <p:nvPr/>
          </p:nvSpPr>
          <p:spPr>
            <a:xfrm>
              <a:off x="4949" y="3587"/>
              <a:ext cx="52" cy="66"/>
            </a:xfrm>
            <a:custGeom>
              <a:rect b="b" l="l" r="r" t="t"/>
              <a:pathLst>
                <a:path extrusionOk="0" h="120000" w="120000">
                  <a:moveTo>
                    <a:pt x="115384" y="38181"/>
                  </a:moveTo>
                  <a:lnTo>
                    <a:pt x="120000" y="49090"/>
                  </a:lnTo>
                  <a:lnTo>
                    <a:pt x="120000" y="58181"/>
                  </a:lnTo>
                  <a:lnTo>
                    <a:pt x="120000" y="65454"/>
                  </a:lnTo>
                  <a:lnTo>
                    <a:pt x="115384" y="74545"/>
                  </a:lnTo>
                  <a:lnTo>
                    <a:pt x="115384" y="81818"/>
                  </a:lnTo>
                  <a:lnTo>
                    <a:pt x="110769" y="87272"/>
                  </a:lnTo>
                  <a:lnTo>
                    <a:pt x="106153" y="98181"/>
                  </a:lnTo>
                  <a:lnTo>
                    <a:pt x="99230" y="103636"/>
                  </a:lnTo>
                  <a:lnTo>
                    <a:pt x="94615" y="110909"/>
                  </a:lnTo>
                  <a:lnTo>
                    <a:pt x="87692" y="120000"/>
                  </a:lnTo>
                  <a:lnTo>
                    <a:pt x="0" y="107272"/>
                  </a:lnTo>
                  <a:lnTo>
                    <a:pt x="36923" y="0"/>
                  </a:lnTo>
                  <a:lnTo>
                    <a:pt x="48461" y="0"/>
                  </a:lnTo>
                  <a:lnTo>
                    <a:pt x="57692" y="0"/>
                  </a:lnTo>
                  <a:lnTo>
                    <a:pt x="66923" y="3636"/>
                  </a:lnTo>
                  <a:lnTo>
                    <a:pt x="73846" y="9090"/>
                  </a:lnTo>
                  <a:lnTo>
                    <a:pt x="83076" y="12727"/>
                  </a:lnTo>
                  <a:lnTo>
                    <a:pt x="90000" y="20000"/>
                  </a:lnTo>
                  <a:lnTo>
                    <a:pt x="94615" y="25454"/>
                  </a:lnTo>
                  <a:lnTo>
                    <a:pt x="103846" y="32727"/>
                  </a:lnTo>
                  <a:lnTo>
                    <a:pt x="110769" y="36363"/>
                  </a:lnTo>
                  <a:lnTo>
                    <a:pt x="120000" y="38181"/>
                  </a:lnTo>
                  <a:lnTo>
                    <a:pt x="120000" y="38181"/>
                  </a:lnTo>
                  <a:lnTo>
                    <a:pt x="115384" y="38181"/>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4" name="Google Shape;434;p38"/>
            <p:cNvSpPr/>
            <p:nvPr/>
          </p:nvSpPr>
          <p:spPr>
            <a:xfrm>
              <a:off x="5017" y="3585"/>
              <a:ext cx="149" cy="111"/>
            </a:xfrm>
            <a:custGeom>
              <a:rect b="b" l="l" r="r" t="t"/>
              <a:pathLst>
                <a:path extrusionOk="0" h="120000" w="120000">
                  <a:moveTo>
                    <a:pt x="115167" y="51891"/>
                  </a:moveTo>
                  <a:lnTo>
                    <a:pt x="118389" y="58378"/>
                  </a:lnTo>
                  <a:lnTo>
                    <a:pt x="120000" y="65945"/>
                  </a:lnTo>
                  <a:lnTo>
                    <a:pt x="120000" y="71351"/>
                  </a:lnTo>
                  <a:lnTo>
                    <a:pt x="118389" y="80000"/>
                  </a:lnTo>
                  <a:lnTo>
                    <a:pt x="116778" y="85405"/>
                  </a:lnTo>
                  <a:lnTo>
                    <a:pt x="115167" y="92972"/>
                  </a:lnTo>
                  <a:lnTo>
                    <a:pt x="112751" y="100540"/>
                  </a:lnTo>
                  <a:lnTo>
                    <a:pt x="111140" y="107027"/>
                  </a:lnTo>
                  <a:lnTo>
                    <a:pt x="109530" y="114594"/>
                  </a:lnTo>
                  <a:lnTo>
                    <a:pt x="108724" y="120000"/>
                  </a:lnTo>
                  <a:lnTo>
                    <a:pt x="8859" y="80000"/>
                  </a:lnTo>
                  <a:lnTo>
                    <a:pt x="0" y="87567"/>
                  </a:lnTo>
                  <a:lnTo>
                    <a:pt x="4026" y="80000"/>
                  </a:lnTo>
                  <a:lnTo>
                    <a:pt x="7248" y="70270"/>
                  </a:lnTo>
                  <a:lnTo>
                    <a:pt x="10469" y="61621"/>
                  </a:lnTo>
                  <a:lnTo>
                    <a:pt x="12885" y="54054"/>
                  </a:lnTo>
                  <a:lnTo>
                    <a:pt x="14496" y="44324"/>
                  </a:lnTo>
                  <a:lnTo>
                    <a:pt x="16107" y="36756"/>
                  </a:lnTo>
                  <a:lnTo>
                    <a:pt x="17718" y="27027"/>
                  </a:lnTo>
                  <a:lnTo>
                    <a:pt x="17718" y="19459"/>
                  </a:lnTo>
                  <a:lnTo>
                    <a:pt x="17718" y="9729"/>
                  </a:lnTo>
                  <a:lnTo>
                    <a:pt x="16107" y="0"/>
                  </a:lnTo>
                  <a:lnTo>
                    <a:pt x="116778" y="51891"/>
                  </a:lnTo>
                  <a:lnTo>
                    <a:pt x="116778" y="51891"/>
                  </a:lnTo>
                  <a:lnTo>
                    <a:pt x="115167" y="51891"/>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5" name="Google Shape;435;p38"/>
            <p:cNvSpPr/>
            <p:nvPr/>
          </p:nvSpPr>
          <p:spPr>
            <a:xfrm>
              <a:off x="4459" y="3743"/>
              <a:ext cx="4" cy="12"/>
            </a:xfrm>
            <a:custGeom>
              <a:rect b="b" l="l" r="r" t="t"/>
              <a:pathLst>
                <a:path extrusionOk="0" h="120000" w="120000">
                  <a:moveTo>
                    <a:pt x="0" y="120000"/>
                  </a:moveTo>
                  <a:lnTo>
                    <a:pt x="120000" y="0"/>
                  </a:lnTo>
                  <a:lnTo>
                    <a:pt x="60000" y="90000"/>
                  </a:lnTo>
                  <a:lnTo>
                    <a:pt x="60000" y="120000"/>
                  </a:lnTo>
                  <a:lnTo>
                    <a:pt x="60000" y="120000"/>
                  </a:lnTo>
                  <a:lnTo>
                    <a:pt x="0" y="120000"/>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6" name="Google Shape;436;p38"/>
            <p:cNvSpPr/>
            <p:nvPr/>
          </p:nvSpPr>
          <p:spPr>
            <a:xfrm>
              <a:off x="5008" y="3673"/>
              <a:ext cx="70" cy="38"/>
            </a:xfrm>
            <a:custGeom>
              <a:rect b="b" l="l" r="r" t="t"/>
              <a:pathLst>
                <a:path extrusionOk="0" h="120000" w="120000">
                  <a:moveTo>
                    <a:pt x="116571" y="120000"/>
                  </a:moveTo>
                  <a:lnTo>
                    <a:pt x="0" y="44210"/>
                  </a:lnTo>
                  <a:lnTo>
                    <a:pt x="8571" y="0"/>
                  </a:lnTo>
                  <a:lnTo>
                    <a:pt x="15428" y="15789"/>
                  </a:lnTo>
                  <a:lnTo>
                    <a:pt x="22285" y="34736"/>
                  </a:lnTo>
                  <a:lnTo>
                    <a:pt x="30857" y="50526"/>
                  </a:lnTo>
                  <a:lnTo>
                    <a:pt x="42857" y="63157"/>
                  </a:lnTo>
                  <a:lnTo>
                    <a:pt x="54857" y="72631"/>
                  </a:lnTo>
                  <a:lnTo>
                    <a:pt x="66857" y="78947"/>
                  </a:lnTo>
                  <a:lnTo>
                    <a:pt x="80571" y="91578"/>
                  </a:lnTo>
                  <a:lnTo>
                    <a:pt x="96000" y="94736"/>
                  </a:lnTo>
                  <a:lnTo>
                    <a:pt x="108000" y="107368"/>
                  </a:lnTo>
                  <a:lnTo>
                    <a:pt x="120000" y="120000"/>
                  </a:lnTo>
                  <a:lnTo>
                    <a:pt x="120000" y="120000"/>
                  </a:lnTo>
                  <a:lnTo>
                    <a:pt x="116571"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7" name="Google Shape;437;p38"/>
            <p:cNvSpPr/>
            <p:nvPr/>
          </p:nvSpPr>
          <p:spPr>
            <a:xfrm>
              <a:off x="4999" y="3691"/>
              <a:ext cx="109" cy="41"/>
            </a:xfrm>
            <a:custGeom>
              <a:rect b="b" l="l" r="r" t="t"/>
              <a:pathLst>
                <a:path extrusionOk="0" h="120000" w="120000">
                  <a:moveTo>
                    <a:pt x="0" y="0"/>
                  </a:moveTo>
                  <a:lnTo>
                    <a:pt x="120000" y="120000"/>
                  </a:lnTo>
                  <a:lnTo>
                    <a:pt x="0" y="0"/>
                  </a:lnTo>
                  <a:lnTo>
                    <a:pt x="0"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8" name="Google Shape;438;p38"/>
            <p:cNvSpPr/>
            <p:nvPr/>
          </p:nvSpPr>
          <p:spPr>
            <a:xfrm>
              <a:off x="5247" y="3694"/>
              <a:ext cx="9" cy="11"/>
            </a:xfrm>
            <a:custGeom>
              <a:rect b="b" l="l" r="r" t="t"/>
              <a:pathLst>
                <a:path extrusionOk="0" h="120000" w="120000">
                  <a:moveTo>
                    <a:pt x="120000" y="21818"/>
                  </a:moveTo>
                  <a:lnTo>
                    <a:pt x="120000" y="21818"/>
                  </a:lnTo>
                  <a:lnTo>
                    <a:pt x="120000" y="43636"/>
                  </a:lnTo>
                  <a:lnTo>
                    <a:pt x="120000" y="43636"/>
                  </a:lnTo>
                  <a:lnTo>
                    <a:pt x="93333" y="43636"/>
                  </a:lnTo>
                  <a:lnTo>
                    <a:pt x="93333" y="65454"/>
                  </a:lnTo>
                  <a:lnTo>
                    <a:pt x="93333" y="65454"/>
                  </a:lnTo>
                  <a:lnTo>
                    <a:pt x="93333" y="65454"/>
                  </a:lnTo>
                  <a:lnTo>
                    <a:pt x="93333" y="87272"/>
                  </a:lnTo>
                  <a:lnTo>
                    <a:pt x="93333" y="87272"/>
                  </a:lnTo>
                  <a:lnTo>
                    <a:pt x="93333" y="98181"/>
                  </a:lnTo>
                  <a:lnTo>
                    <a:pt x="13333" y="120000"/>
                  </a:lnTo>
                  <a:lnTo>
                    <a:pt x="0" y="0"/>
                  </a:lnTo>
                  <a:lnTo>
                    <a:pt x="0" y="21818"/>
                  </a:lnTo>
                  <a:lnTo>
                    <a:pt x="13333" y="21818"/>
                  </a:lnTo>
                  <a:lnTo>
                    <a:pt x="13333" y="21818"/>
                  </a:lnTo>
                  <a:lnTo>
                    <a:pt x="40000" y="43636"/>
                  </a:lnTo>
                  <a:lnTo>
                    <a:pt x="40000" y="43636"/>
                  </a:lnTo>
                  <a:lnTo>
                    <a:pt x="66666" y="43636"/>
                  </a:lnTo>
                  <a:lnTo>
                    <a:pt x="66666" y="21818"/>
                  </a:lnTo>
                  <a:lnTo>
                    <a:pt x="93333" y="21818"/>
                  </a:lnTo>
                  <a:lnTo>
                    <a:pt x="120000" y="21818"/>
                  </a:lnTo>
                  <a:lnTo>
                    <a:pt x="120000" y="21818"/>
                  </a:lnTo>
                  <a:lnTo>
                    <a:pt x="120000" y="21818"/>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9" name="Google Shape;439;p38"/>
            <p:cNvSpPr/>
            <p:nvPr/>
          </p:nvSpPr>
          <p:spPr>
            <a:xfrm>
              <a:off x="5392" y="3766"/>
              <a:ext cx="9" cy="11"/>
            </a:xfrm>
            <a:custGeom>
              <a:rect b="b" l="l" r="r" t="t"/>
              <a:pathLst>
                <a:path extrusionOk="0" h="120000" w="120000">
                  <a:moveTo>
                    <a:pt x="93333" y="0"/>
                  </a:moveTo>
                  <a:lnTo>
                    <a:pt x="120000" y="21818"/>
                  </a:lnTo>
                  <a:lnTo>
                    <a:pt x="120000" y="43636"/>
                  </a:lnTo>
                  <a:lnTo>
                    <a:pt x="120000" y="65454"/>
                  </a:lnTo>
                  <a:lnTo>
                    <a:pt x="120000" y="65454"/>
                  </a:lnTo>
                  <a:lnTo>
                    <a:pt x="93333" y="76363"/>
                  </a:lnTo>
                  <a:lnTo>
                    <a:pt x="66666" y="76363"/>
                  </a:lnTo>
                  <a:lnTo>
                    <a:pt x="40000" y="98181"/>
                  </a:lnTo>
                  <a:lnTo>
                    <a:pt x="26666" y="98181"/>
                  </a:lnTo>
                  <a:lnTo>
                    <a:pt x="26666" y="120000"/>
                  </a:lnTo>
                  <a:lnTo>
                    <a:pt x="0" y="120000"/>
                  </a:lnTo>
                  <a:lnTo>
                    <a:pt x="0" y="98181"/>
                  </a:lnTo>
                  <a:lnTo>
                    <a:pt x="0" y="76363"/>
                  </a:lnTo>
                  <a:lnTo>
                    <a:pt x="0" y="76363"/>
                  </a:lnTo>
                  <a:lnTo>
                    <a:pt x="26666" y="65454"/>
                  </a:lnTo>
                  <a:lnTo>
                    <a:pt x="26666" y="43636"/>
                  </a:lnTo>
                  <a:lnTo>
                    <a:pt x="40000" y="21818"/>
                  </a:lnTo>
                  <a:lnTo>
                    <a:pt x="40000" y="21818"/>
                  </a:lnTo>
                  <a:lnTo>
                    <a:pt x="66666" y="21818"/>
                  </a:lnTo>
                  <a:lnTo>
                    <a:pt x="93333" y="0"/>
                  </a:lnTo>
                  <a:lnTo>
                    <a:pt x="120000" y="0"/>
                  </a:lnTo>
                  <a:lnTo>
                    <a:pt x="120000" y="0"/>
                  </a:lnTo>
                  <a:lnTo>
                    <a:pt x="93333" y="0"/>
                  </a:lnTo>
                  <a:close/>
                </a:path>
              </a:pathLst>
            </a:custGeom>
            <a:solidFill>
              <a:srgbClr val="0006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39"/>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Placement Examples</a:t>
            </a:r>
            <a:endParaRPr/>
          </a:p>
        </p:txBody>
      </p:sp>
      <p:sp>
        <p:nvSpPr>
          <p:cNvPr id="446" name="Google Shape;446;p39"/>
          <p:cNvSpPr txBox="1"/>
          <p:nvPr>
            <p:ph idx="1" type="body"/>
          </p:nvPr>
        </p:nvSpPr>
        <p:spPr>
          <a:xfrm>
            <a:off x="685800" y="1981200"/>
            <a:ext cx="79563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Working at a farm supply store</a:t>
            </a:r>
            <a:endParaRPr/>
          </a:p>
          <a:p>
            <a:pPr indent="-342900" lvl="0" marL="342900" marR="0" rtl="0" algn="l">
              <a:spcBef>
                <a:spcPts val="0"/>
              </a:spcBef>
              <a:spcAft>
                <a:spcPts val="0"/>
              </a:spcAft>
              <a:buClr>
                <a:schemeClr val="lt1"/>
              </a:buClr>
              <a:buSzPts val="3200"/>
              <a:buFont typeface="Times New Roman"/>
              <a:buChar char="•"/>
            </a:pPr>
            <a:r>
              <a:rPr lang="en-US"/>
              <a:t>At a greenhouse or for a landscape company.</a:t>
            </a:r>
            <a:endParaRPr/>
          </a:p>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Placement in a florist shop</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Working on Saturdays at a riding stable</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Working in the school greenhouse after school and on weekends and holidays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Placement on a general livestock farm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anim calcmode="lin" valueType="num">
                                      <p:cBhvr additive="base">
                                        <p:cTn dur="500"/>
                                        <p:tgtEl>
                                          <p:spTgt spid="4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1" st="1"/>
                                            </p:txEl>
                                          </p:spTgt>
                                        </p:tgtEl>
                                        <p:attrNameLst>
                                          <p:attrName>style.visibility</p:attrName>
                                        </p:attrNameLst>
                                      </p:cBhvr>
                                      <p:to>
                                        <p:strVal val="visible"/>
                                      </p:to>
                                    </p:set>
                                    <p:anim calcmode="lin" valueType="num">
                                      <p:cBhvr additive="base">
                                        <p:cTn dur="500"/>
                                        <p:tgtEl>
                                          <p:spTgt spid="4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2" st="2"/>
                                            </p:txEl>
                                          </p:spTgt>
                                        </p:tgtEl>
                                        <p:attrNameLst>
                                          <p:attrName>style.visibility</p:attrName>
                                        </p:attrNameLst>
                                      </p:cBhvr>
                                      <p:to>
                                        <p:strVal val="visible"/>
                                      </p:to>
                                    </p:set>
                                    <p:anim calcmode="lin" valueType="num">
                                      <p:cBhvr additive="base">
                                        <p:cTn dur="500"/>
                                        <p:tgtEl>
                                          <p:spTgt spid="4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3" st="3"/>
                                            </p:txEl>
                                          </p:spTgt>
                                        </p:tgtEl>
                                        <p:attrNameLst>
                                          <p:attrName>style.visibility</p:attrName>
                                        </p:attrNameLst>
                                      </p:cBhvr>
                                      <p:to>
                                        <p:strVal val="visible"/>
                                      </p:to>
                                    </p:set>
                                    <p:anim calcmode="lin" valueType="num">
                                      <p:cBhvr additive="base">
                                        <p:cTn dur="500"/>
                                        <p:tgtEl>
                                          <p:spTgt spid="4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4" st="4"/>
                                            </p:txEl>
                                          </p:spTgt>
                                        </p:tgtEl>
                                        <p:attrNameLst>
                                          <p:attrName>style.visibility</p:attrName>
                                        </p:attrNameLst>
                                      </p:cBhvr>
                                      <p:to>
                                        <p:strVal val="visible"/>
                                      </p:to>
                                    </p:set>
                                    <p:anim calcmode="lin" valueType="num">
                                      <p:cBhvr additive="base">
                                        <p:cTn dur="500"/>
                                        <p:tgtEl>
                                          <p:spTgt spid="4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xEl>
                                              <p:pRg end="5" st="5"/>
                                            </p:txEl>
                                          </p:spTgt>
                                        </p:tgtEl>
                                        <p:attrNameLst>
                                          <p:attrName>style.visibility</p:attrName>
                                        </p:attrNameLst>
                                      </p:cBhvr>
                                      <p:to>
                                        <p:strVal val="visible"/>
                                      </p:to>
                                    </p:set>
                                    <p:anim calcmode="lin" valueType="num">
                                      <p:cBhvr additive="base">
                                        <p:cTn dur="500"/>
                                        <p:tgtEl>
                                          <p:spTgt spid="4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40"/>
          <p:cNvSpPr txBox="1"/>
          <p:nvPr>
            <p:ph type="title"/>
          </p:nvPr>
        </p:nvSpPr>
        <p:spPr>
          <a:xfrm>
            <a:off x="407850" y="533400"/>
            <a:ext cx="84312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Placement </a:t>
            </a:r>
            <a:r>
              <a:rPr lang="en-US"/>
              <a:t>Record Books</a:t>
            </a:r>
            <a:endParaRPr/>
          </a:p>
        </p:txBody>
      </p:sp>
      <p:sp>
        <p:nvSpPr>
          <p:cNvPr id="453" name="Google Shape;453;p40"/>
          <p:cNvSpPr txBox="1"/>
          <p:nvPr>
            <p:ph idx="1" type="body"/>
          </p:nvPr>
        </p:nvSpPr>
        <p:spPr>
          <a:xfrm>
            <a:off x="685800" y="1981200"/>
            <a:ext cx="79563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40"/>
              </a:spcBef>
              <a:spcAft>
                <a:spcPts val="0"/>
              </a:spcAft>
              <a:buClr>
                <a:schemeClr val="lt1"/>
              </a:buClr>
              <a:buSzPts val="3200"/>
              <a:buFont typeface="Times New Roman"/>
              <a:buChar char="•"/>
            </a:pPr>
            <a:r>
              <a:rPr lang="en-US"/>
              <a:t>Training agreement signed by the student, teacher, </a:t>
            </a:r>
            <a:r>
              <a:rPr lang="en-US"/>
              <a:t>employer</a:t>
            </a:r>
            <a:r>
              <a:rPr lang="en-US"/>
              <a:t> and parent or guardian stating which each will do.</a:t>
            </a:r>
            <a:endParaRPr/>
          </a:p>
          <a:p>
            <a:pPr indent="-342900" lvl="0" marL="342900" marR="0" rtl="0" algn="l">
              <a:spcBef>
                <a:spcPts val="640"/>
              </a:spcBef>
              <a:spcAft>
                <a:spcPts val="0"/>
              </a:spcAft>
              <a:buClr>
                <a:schemeClr val="lt1"/>
              </a:buClr>
              <a:buSzPts val="3200"/>
              <a:buFont typeface="Times New Roman"/>
              <a:buChar char="•"/>
            </a:pPr>
            <a:r>
              <a:rPr lang="en-US"/>
              <a:t>Record of work</a:t>
            </a:r>
            <a:endParaRPr/>
          </a:p>
          <a:p>
            <a:pPr indent="-342900" lvl="0" marL="342900" marR="0" rtl="0" algn="l">
              <a:spcBef>
                <a:spcPts val="640"/>
              </a:spcBef>
              <a:spcAft>
                <a:spcPts val="0"/>
              </a:spcAft>
              <a:buClr>
                <a:schemeClr val="lt1"/>
              </a:buClr>
              <a:buSzPts val="3200"/>
              <a:buFont typeface="Times New Roman"/>
              <a:buChar char="•"/>
            </a:pPr>
            <a:r>
              <a:rPr lang="en-US"/>
              <a:t>Hours</a:t>
            </a:r>
            <a:endParaRPr/>
          </a:p>
          <a:p>
            <a:pPr indent="-342900" lvl="0" marL="342900" marR="0" rtl="0" algn="l">
              <a:spcBef>
                <a:spcPts val="640"/>
              </a:spcBef>
              <a:spcAft>
                <a:spcPts val="0"/>
              </a:spcAft>
              <a:buClr>
                <a:schemeClr val="lt1"/>
              </a:buClr>
              <a:buSzPts val="3200"/>
              <a:buFont typeface="Times New Roman"/>
              <a:buChar char="•"/>
            </a:pPr>
            <a:r>
              <a:rPr lang="en-US"/>
              <a:t>Income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 calcmode="lin" valueType="num">
                                      <p:cBhvr additive="base">
                                        <p:cTn dur="500"/>
                                        <p:tgtEl>
                                          <p:spTgt spid="45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 calcmode="lin" valueType="num">
                                      <p:cBhvr additive="base">
                                        <p:cTn dur="500"/>
                                        <p:tgtEl>
                                          <p:spTgt spid="45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anim calcmode="lin" valueType="num">
                                      <p:cBhvr additive="base">
                                        <p:cTn dur="500"/>
                                        <p:tgtEl>
                                          <p:spTgt spid="45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3" st="3"/>
                                            </p:txEl>
                                          </p:spTgt>
                                        </p:tgtEl>
                                        <p:attrNameLst>
                                          <p:attrName>style.visibility</p:attrName>
                                        </p:attrNameLst>
                                      </p:cBhvr>
                                      <p:to>
                                        <p:strVal val="visible"/>
                                      </p:to>
                                    </p:set>
                                    <p:anim calcmode="lin" valueType="num">
                                      <p:cBhvr additive="base">
                                        <p:cTn dur="500"/>
                                        <p:tgtEl>
                                          <p:spTgt spid="45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1"/>
          <p:cNvSpPr txBox="1"/>
          <p:nvPr>
            <p:ph type="title"/>
          </p:nvPr>
        </p:nvSpPr>
        <p:spPr>
          <a:xfrm>
            <a:off x="340650" y="204025"/>
            <a:ext cx="84627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Exploratory</a:t>
            </a:r>
            <a:endParaRPr/>
          </a:p>
        </p:txBody>
      </p:sp>
      <p:sp>
        <p:nvSpPr>
          <p:cNvPr id="460" name="Google Shape;460;p41"/>
          <p:cNvSpPr txBox="1"/>
          <p:nvPr>
            <p:ph idx="1" type="body"/>
          </p:nvPr>
        </p:nvSpPr>
        <p:spPr>
          <a:xfrm>
            <a:off x="685800" y="1511150"/>
            <a:ext cx="7772400" cy="45849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Helping students learn about agriculture and become aware of possible agricultural careers </a:t>
            </a:r>
            <a:r>
              <a:rPr lang="en-US"/>
              <a:t>through</a:t>
            </a:r>
            <a:r>
              <a:rPr lang="en-US"/>
              <a:t> short times spent </a:t>
            </a:r>
            <a:r>
              <a:rPr lang="en-US"/>
              <a:t>observing</a:t>
            </a:r>
            <a:r>
              <a:rPr lang="en-US"/>
              <a:t>, shadowing or helping.</a:t>
            </a:r>
            <a:r>
              <a:rPr b="0" i="0" lang="en-US" sz="3200" u="none" cap="none" strike="noStrike">
                <a:solidFill>
                  <a:schemeClr val="lt1"/>
                </a:solidFill>
                <a:latin typeface="Times New Roman"/>
                <a:ea typeface="Times New Roman"/>
                <a:cs typeface="Times New Roman"/>
                <a:sym typeface="Times New Roman"/>
              </a:rPr>
              <a:t> </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3200"/>
              <a:buFont typeface="Times New Roman"/>
              <a:buChar char="•"/>
            </a:pPr>
            <a:r>
              <a:rPr lang="en-US"/>
              <a:t>You may have to combine more than one exploratory experience.</a:t>
            </a:r>
            <a:endParaRPr/>
          </a:p>
          <a:p>
            <a:pPr indent="-298450" lvl="0" marL="342900" marR="0" rtl="0" algn="l">
              <a:spcBef>
                <a:spcPts val="0"/>
              </a:spcBef>
              <a:spcAft>
                <a:spcPts val="0"/>
              </a:spcAft>
              <a:buClr>
                <a:schemeClr val="lt1"/>
              </a:buClr>
              <a:buSzPts val="2500"/>
              <a:buFont typeface="Times New Roman"/>
              <a:buChar char="•"/>
            </a:pPr>
            <a:r>
              <a:rPr b="0" i="0" lang="en-US" sz="2500" u="none" cap="none" strike="noStrike">
                <a:solidFill>
                  <a:schemeClr val="lt1"/>
                </a:solidFill>
                <a:latin typeface="Times New Roman"/>
                <a:ea typeface="Times New Roman"/>
                <a:cs typeface="Times New Roman"/>
                <a:sym typeface="Times New Roman"/>
              </a:rPr>
              <a:t>Exploratory SAE activities are appropriate for beginning agricultural students but is not </a:t>
            </a:r>
            <a:br>
              <a:rPr b="0" i="0" lang="en-US" sz="2500" u="none" cap="none" strike="noStrike">
                <a:solidFill>
                  <a:schemeClr val="lt1"/>
                </a:solidFill>
                <a:latin typeface="Times New Roman"/>
                <a:ea typeface="Times New Roman"/>
                <a:cs typeface="Times New Roman"/>
                <a:sym typeface="Times New Roman"/>
              </a:rPr>
            </a:br>
            <a:r>
              <a:rPr b="0" i="0" lang="en-US" sz="2500" u="none" cap="none" strike="noStrike">
                <a:solidFill>
                  <a:schemeClr val="lt1"/>
                </a:solidFill>
                <a:latin typeface="Times New Roman"/>
                <a:ea typeface="Times New Roman"/>
                <a:cs typeface="Times New Roman"/>
                <a:sym typeface="Times New Roman"/>
              </a:rPr>
              <a:t>restricted to beginning students. </a:t>
            </a:r>
            <a:r>
              <a:rPr b="0" i="0" lang="en-US" sz="2500" u="none" cap="none" strike="noStrike">
                <a:solidFill>
                  <a:schemeClr val="lt1"/>
                </a:solidFill>
                <a:latin typeface="Times New Roman"/>
                <a:ea typeface="Times New Roman"/>
                <a:cs typeface="Times New Roman"/>
                <a:sym typeface="Times New Roman"/>
              </a:rPr>
              <a:t> </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439225" y="533400"/>
            <a:ext cx="84000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Exploratory Examples:</a:t>
            </a:r>
            <a:endParaRPr/>
          </a:p>
        </p:txBody>
      </p:sp>
      <p:sp>
        <p:nvSpPr>
          <p:cNvPr id="467" name="Google Shape;467;p42"/>
          <p:cNvSpPr txBox="1"/>
          <p:nvPr>
            <p:ph idx="1" type="body"/>
          </p:nvPr>
        </p:nvSpPr>
        <p:spPr>
          <a:xfrm>
            <a:off x="363025" y="1981200"/>
            <a:ext cx="8400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Attending a career day.</a:t>
            </a:r>
            <a:endParaRPr/>
          </a:p>
          <a:p>
            <a:pPr indent="-342900" lvl="0" marL="342900" marR="0" rtl="0" algn="l">
              <a:spcBef>
                <a:spcPts val="0"/>
              </a:spcBef>
              <a:spcAft>
                <a:spcPts val="0"/>
              </a:spcAft>
              <a:buClr>
                <a:schemeClr val="lt1"/>
              </a:buClr>
              <a:buSzPts val="3200"/>
              <a:buFont typeface="Times New Roman"/>
              <a:buChar char="•"/>
            </a:pPr>
            <a:r>
              <a:rPr lang="en-US"/>
              <a:t>Interviewing a veterinarian.</a:t>
            </a:r>
            <a:endParaRPr/>
          </a:p>
          <a:p>
            <a:pPr indent="-342900" lvl="0" marL="342900" marR="0" rtl="0" algn="l">
              <a:spcBef>
                <a:spcPts val="0"/>
              </a:spcBef>
              <a:spcAft>
                <a:spcPts val="0"/>
              </a:spcAft>
              <a:buClr>
                <a:schemeClr val="lt1"/>
              </a:buClr>
              <a:buSzPts val="3200"/>
              <a:buFont typeface="Times New Roman"/>
              <a:buChar char="•"/>
            </a:pPr>
            <a:r>
              <a:rPr lang="en-US"/>
              <a:t>Assisting</a:t>
            </a:r>
            <a:r>
              <a:rPr lang="en-US"/>
              <a:t> a horse </a:t>
            </a:r>
            <a:r>
              <a:rPr lang="en-US"/>
              <a:t>owner</a:t>
            </a:r>
            <a:r>
              <a:rPr lang="en-US"/>
              <a:t>.</a:t>
            </a:r>
            <a:endParaRPr/>
          </a:p>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Observing and/or assisting a florist</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Growing plants in a milk jug "greenhouse"</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Preparing a scrapbook on the work of a veterinarian</a:t>
            </a:r>
            <a:endParaRPr/>
          </a:p>
          <a:p>
            <a:pPr indent="0" lvl="0" marL="0" marR="0" rtl="0" algn="l">
              <a:spcBef>
                <a:spcPts val="64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 calcmode="lin" valueType="num">
                                      <p:cBhvr additive="base">
                                        <p:cTn dur="500"/>
                                        <p:tgtEl>
                                          <p:spTgt spid="4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anim calcmode="lin" valueType="num">
                                      <p:cBhvr additive="base">
                                        <p:cTn dur="500"/>
                                        <p:tgtEl>
                                          <p:spTgt spid="4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anim calcmode="lin" valueType="num">
                                      <p:cBhvr additive="base">
                                        <p:cTn dur="500"/>
                                        <p:tgtEl>
                                          <p:spTgt spid="46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3" st="3"/>
                                            </p:txEl>
                                          </p:spTgt>
                                        </p:tgtEl>
                                        <p:attrNameLst>
                                          <p:attrName>style.visibility</p:attrName>
                                        </p:attrNameLst>
                                      </p:cBhvr>
                                      <p:to>
                                        <p:strVal val="visible"/>
                                      </p:to>
                                    </p:set>
                                    <p:anim calcmode="lin" valueType="num">
                                      <p:cBhvr additive="base">
                                        <p:cTn dur="500"/>
                                        <p:tgtEl>
                                          <p:spTgt spid="46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4" st="4"/>
                                            </p:txEl>
                                          </p:spTgt>
                                        </p:tgtEl>
                                        <p:attrNameLst>
                                          <p:attrName>style.visibility</p:attrName>
                                        </p:attrNameLst>
                                      </p:cBhvr>
                                      <p:to>
                                        <p:strVal val="visible"/>
                                      </p:to>
                                    </p:set>
                                    <p:anim calcmode="lin" valueType="num">
                                      <p:cBhvr additive="base">
                                        <p:cTn dur="500"/>
                                        <p:tgtEl>
                                          <p:spTgt spid="46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5" st="5"/>
                                            </p:txEl>
                                          </p:spTgt>
                                        </p:tgtEl>
                                        <p:attrNameLst>
                                          <p:attrName>style.visibility</p:attrName>
                                        </p:attrNameLst>
                                      </p:cBhvr>
                                      <p:to>
                                        <p:strVal val="visible"/>
                                      </p:to>
                                    </p:set>
                                    <p:anim calcmode="lin" valueType="num">
                                      <p:cBhvr additive="base">
                                        <p:cTn dur="500"/>
                                        <p:tgtEl>
                                          <p:spTgt spid="46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xEl>
                                              <p:pRg end="6" st="6"/>
                                            </p:txEl>
                                          </p:spTgt>
                                        </p:tgtEl>
                                        <p:attrNameLst>
                                          <p:attrName>style.visibility</p:attrName>
                                        </p:attrNameLst>
                                      </p:cBhvr>
                                      <p:to>
                                        <p:strVal val="visible"/>
                                      </p:to>
                                    </p:set>
                                    <p:anim calcmode="lin" valueType="num">
                                      <p:cBhvr additive="base">
                                        <p:cTn dur="500"/>
                                        <p:tgtEl>
                                          <p:spTgt spid="46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43"/>
          <p:cNvSpPr txBox="1"/>
          <p:nvPr>
            <p:ph type="title"/>
          </p:nvPr>
        </p:nvSpPr>
        <p:spPr>
          <a:xfrm>
            <a:off x="439225" y="533400"/>
            <a:ext cx="84000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Exploratory </a:t>
            </a:r>
            <a:r>
              <a:rPr lang="en-US"/>
              <a:t>Record Books</a:t>
            </a:r>
            <a:r>
              <a:rPr b="0" i="0" lang="en-US" sz="4400" u="none" cap="none" strike="noStrike">
                <a:solidFill>
                  <a:srgbClr val="FF8300"/>
                </a:solidFill>
                <a:latin typeface="Times New Roman"/>
                <a:ea typeface="Times New Roman"/>
                <a:cs typeface="Times New Roman"/>
                <a:sym typeface="Times New Roman"/>
              </a:rPr>
              <a:t>:</a:t>
            </a:r>
            <a:endParaRPr/>
          </a:p>
        </p:txBody>
      </p:sp>
      <p:sp>
        <p:nvSpPr>
          <p:cNvPr id="474" name="Google Shape;474;p43"/>
          <p:cNvSpPr txBox="1"/>
          <p:nvPr>
            <p:ph idx="1" type="body"/>
          </p:nvPr>
        </p:nvSpPr>
        <p:spPr>
          <a:xfrm>
            <a:off x="363025" y="1981200"/>
            <a:ext cx="8400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40"/>
              </a:spcBef>
              <a:spcAft>
                <a:spcPts val="0"/>
              </a:spcAft>
              <a:buClr>
                <a:schemeClr val="lt1"/>
              </a:buClr>
              <a:buSzPts val="3200"/>
              <a:buFont typeface="Times New Roman"/>
              <a:buChar char="•"/>
            </a:pPr>
            <a:r>
              <a:rPr lang="en-US"/>
              <a:t>Date</a:t>
            </a:r>
            <a:endParaRPr/>
          </a:p>
          <a:p>
            <a:pPr indent="-342900" lvl="0" marL="342900" marR="0" rtl="0" algn="l">
              <a:spcBef>
                <a:spcPts val="640"/>
              </a:spcBef>
              <a:spcAft>
                <a:spcPts val="0"/>
              </a:spcAft>
              <a:buClr>
                <a:schemeClr val="lt1"/>
              </a:buClr>
              <a:buSzPts val="3200"/>
              <a:buFont typeface="Times New Roman"/>
              <a:buChar char="•"/>
            </a:pPr>
            <a:r>
              <a:rPr lang="en-US"/>
              <a:t>Activity</a:t>
            </a:r>
            <a:endParaRPr/>
          </a:p>
          <a:p>
            <a:pPr indent="-342900" lvl="0" marL="342900" marR="0" rtl="0" algn="l">
              <a:spcBef>
                <a:spcPts val="640"/>
              </a:spcBef>
              <a:spcAft>
                <a:spcPts val="0"/>
              </a:spcAft>
              <a:buClr>
                <a:schemeClr val="lt1"/>
              </a:buClr>
              <a:buSzPts val="3200"/>
              <a:buFont typeface="Times New Roman"/>
              <a:buChar char="•"/>
            </a:pPr>
            <a:r>
              <a:rPr lang="en-US"/>
              <a:t>Observation</a:t>
            </a:r>
            <a:endParaRPr/>
          </a:p>
          <a:p>
            <a:pPr indent="-342900" lvl="0" marL="342900" marR="0" rtl="0" algn="l">
              <a:spcBef>
                <a:spcPts val="640"/>
              </a:spcBef>
              <a:spcAft>
                <a:spcPts val="0"/>
              </a:spcAft>
              <a:buClr>
                <a:schemeClr val="lt1"/>
              </a:buClr>
              <a:buSzPts val="3200"/>
              <a:buFont typeface="Times New Roman"/>
              <a:buChar char="•"/>
            </a:pPr>
            <a:r>
              <a:rPr lang="en-US"/>
              <a:t>Comments</a:t>
            </a:r>
            <a:endParaRPr/>
          </a:p>
          <a:p>
            <a:pPr indent="-342900" lvl="0" marL="342900" marR="0" rtl="0" algn="l">
              <a:spcBef>
                <a:spcPts val="640"/>
              </a:spcBef>
              <a:spcAft>
                <a:spcPts val="0"/>
              </a:spcAft>
              <a:buClr>
                <a:schemeClr val="lt1"/>
              </a:buClr>
              <a:buSzPts val="3200"/>
              <a:buFont typeface="Times New Roman"/>
              <a:buChar char="•"/>
            </a:pPr>
            <a:r>
              <a:rPr lang="en-US"/>
              <a:t>Hours</a:t>
            </a:r>
            <a:endParaRPr/>
          </a:p>
          <a:p>
            <a:pPr indent="0" lvl="0" marL="0" marR="0" rtl="0" algn="l">
              <a:spcBef>
                <a:spcPts val="64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 calcmode="lin" valueType="num">
                                      <p:cBhvr additive="base">
                                        <p:cTn dur="500"/>
                                        <p:tgtEl>
                                          <p:spTgt spid="4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1" st="1"/>
                                            </p:txEl>
                                          </p:spTgt>
                                        </p:tgtEl>
                                        <p:attrNameLst>
                                          <p:attrName>style.visibility</p:attrName>
                                        </p:attrNameLst>
                                      </p:cBhvr>
                                      <p:to>
                                        <p:strVal val="visible"/>
                                      </p:to>
                                    </p:set>
                                    <p:anim calcmode="lin" valueType="num">
                                      <p:cBhvr additive="base">
                                        <p:cTn dur="500"/>
                                        <p:tgtEl>
                                          <p:spTgt spid="4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2" st="2"/>
                                            </p:txEl>
                                          </p:spTgt>
                                        </p:tgtEl>
                                        <p:attrNameLst>
                                          <p:attrName>style.visibility</p:attrName>
                                        </p:attrNameLst>
                                      </p:cBhvr>
                                      <p:to>
                                        <p:strVal val="visible"/>
                                      </p:to>
                                    </p:set>
                                    <p:anim calcmode="lin" valueType="num">
                                      <p:cBhvr additive="base">
                                        <p:cTn dur="500"/>
                                        <p:tgtEl>
                                          <p:spTgt spid="4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3" st="3"/>
                                            </p:txEl>
                                          </p:spTgt>
                                        </p:tgtEl>
                                        <p:attrNameLst>
                                          <p:attrName>style.visibility</p:attrName>
                                        </p:attrNameLst>
                                      </p:cBhvr>
                                      <p:to>
                                        <p:strVal val="visible"/>
                                      </p:to>
                                    </p:set>
                                    <p:anim calcmode="lin" valueType="num">
                                      <p:cBhvr additive="base">
                                        <p:cTn dur="500"/>
                                        <p:tgtEl>
                                          <p:spTgt spid="47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4" st="4"/>
                                            </p:txEl>
                                          </p:spTgt>
                                        </p:tgtEl>
                                        <p:attrNameLst>
                                          <p:attrName>style.visibility</p:attrName>
                                        </p:attrNameLst>
                                      </p:cBhvr>
                                      <p:to>
                                        <p:strVal val="visible"/>
                                      </p:to>
                                    </p:set>
                                    <p:anim calcmode="lin" valueType="num">
                                      <p:cBhvr additive="base">
                                        <p:cTn dur="500"/>
                                        <p:tgtEl>
                                          <p:spTgt spid="47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5" st="5"/>
                                            </p:txEl>
                                          </p:spTgt>
                                        </p:tgtEl>
                                        <p:attrNameLst>
                                          <p:attrName>style.visibility</p:attrName>
                                        </p:attrNameLst>
                                      </p:cBhvr>
                                      <p:to>
                                        <p:strVal val="visible"/>
                                      </p:to>
                                    </p:set>
                                    <p:anim calcmode="lin" valueType="num">
                                      <p:cBhvr additive="base">
                                        <p:cTn dur="500"/>
                                        <p:tgtEl>
                                          <p:spTgt spid="47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Read this carefully! </a:t>
            </a:r>
            <a:endParaRPr/>
          </a:p>
        </p:txBody>
      </p:sp>
      <p:pic>
        <p:nvPicPr>
          <p:cNvPr id="162" name="Google Shape;162;p17"/>
          <p:cNvPicPr preferRelativeResize="0"/>
          <p:nvPr/>
        </p:nvPicPr>
        <p:blipFill rotWithShape="1">
          <a:blip r:embed="rId3">
            <a:alphaModFix/>
          </a:blip>
          <a:srcRect b="0" l="0" r="0" t="0"/>
          <a:stretch/>
        </p:blipFill>
        <p:spPr>
          <a:xfrm rot="236648">
            <a:off x="1744277" y="1721286"/>
            <a:ext cx="6145355" cy="4480007"/>
          </a:xfrm>
          <a:prstGeom prst="rect">
            <a:avLst/>
          </a:prstGeom>
          <a:solidFill>
            <a:schemeClr val="lt1"/>
          </a:solidFill>
          <a:ln>
            <a:noFill/>
          </a:ln>
        </p:spPr>
      </p:pic>
      <p:sp>
        <p:nvSpPr>
          <p:cNvPr id="163" name="Google Shape;163;p17"/>
          <p:cNvSpPr txBox="1"/>
          <p:nvPr/>
        </p:nvSpPr>
        <p:spPr>
          <a:xfrm rot="236643">
            <a:off x="2198538" y="2862474"/>
            <a:ext cx="5181572" cy="22826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Vet Assistant needed. Mayflower Animal Hospital needs an experienced individual to work 20 hours a week. Duties including bathing animals, grooming and feeding of animals. Apply in person at 316 Walnut Street.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44"/>
          <p:cNvSpPr txBox="1"/>
          <p:nvPr>
            <p:ph type="title"/>
          </p:nvPr>
        </p:nvSpPr>
        <p:spPr>
          <a:xfrm>
            <a:off x="407850" y="125600"/>
            <a:ext cx="84315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Improvement </a:t>
            </a:r>
            <a:endParaRPr/>
          </a:p>
        </p:txBody>
      </p:sp>
      <p:sp>
        <p:nvSpPr>
          <p:cNvPr id="481" name="Google Shape;481;p44"/>
          <p:cNvSpPr txBox="1"/>
          <p:nvPr>
            <p:ph idx="1" type="body"/>
          </p:nvPr>
        </p:nvSpPr>
        <p:spPr>
          <a:xfrm>
            <a:off x="407850" y="1370000"/>
            <a:ext cx="8265600" cy="47259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A</a:t>
            </a:r>
            <a:r>
              <a:rPr b="0" i="0" lang="en-US" sz="3200" u="none" cap="none" strike="noStrike">
                <a:solidFill>
                  <a:schemeClr val="lt1"/>
                </a:solidFill>
                <a:latin typeface="Times New Roman"/>
                <a:ea typeface="Times New Roman"/>
                <a:cs typeface="Times New Roman"/>
                <a:sym typeface="Times New Roman"/>
              </a:rPr>
              <a:t> series of learning activities that improves the value or appearance of the place of employment, </a:t>
            </a:r>
            <a:r>
              <a:rPr lang="en-US"/>
              <a:t>school</a:t>
            </a:r>
            <a:r>
              <a:rPr b="0" i="0" lang="en-US" sz="3200" u="none" cap="none" strike="noStrike">
                <a:solidFill>
                  <a:schemeClr val="lt1"/>
                </a:solidFill>
                <a:latin typeface="Times New Roman"/>
                <a:ea typeface="Times New Roman"/>
                <a:cs typeface="Times New Roman"/>
                <a:sym typeface="Times New Roman"/>
              </a:rPr>
              <a:t>, </a:t>
            </a:r>
            <a:r>
              <a:rPr lang="en-US"/>
              <a:t>home </a:t>
            </a:r>
            <a:r>
              <a:rPr b="0" i="0" lang="en-US" sz="3200" u="none" cap="none" strike="noStrike">
                <a:solidFill>
                  <a:schemeClr val="lt1"/>
                </a:solidFill>
                <a:latin typeface="Times New Roman"/>
                <a:ea typeface="Times New Roman"/>
                <a:cs typeface="Times New Roman"/>
                <a:sym typeface="Times New Roman"/>
              </a:rPr>
              <a:t>or community; the efficiency of a </a:t>
            </a:r>
            <a:r>
              <a:rPr lang="en-US"/>
              <a:t>business </a:t>
            </a:r>
            <a:r>
              <a:rPr b="0" i="0" lang="en-US" sz="3200" u="none" cap="none" strike="noStrike">
                <a:solidFill>
                  <a:schemeClr val="lt1"/>
                </a:solidFill>
                <a:latin typeface="Times New Roman"/>
                <a:ea typeface="Times New Roman"/>
                <a:cs typeface="Times New Roman"/>
                <a:sym typeface="Times New Roman"/>
              </a:rPr>
              <a:t>or </a:t>
            </a:r>
            <a:r>
              <a:rPr lang="en-US"/>
              <a:t>an enterprise</a:t>
            </a:r>
            <a:r>
              <a:rPr b="0" i="0" lang="en-US" sz="3200" u="none" cap="none" strike="noStrike">
                <a:solidFill>
                  <a:schemeClr val="lt1"/>
                </a:solidFill>
                <a:latin typeface="Times New Roman"/>
                <a:ea typeface="Times New Roman"/>
                <a:cs typeface="Times New Roman"/>
                <a:sym typeface="Times New Roman"/>
              </a:rPr>
              <a:t>, or the living conditions of the family. </a:t>
            </a:r>
            <a:endParaRPr b="0" i="0" sz="3200" u="none" cap="none" strike="noStrike">
              <a:solidFill>
                <a:schemeClr val="lt1"/>
              </a:solidFill>
              <a:latin typeface="Times New Roman"/>
              <a:ea typeface="Times New Roman"/>
              <a:cs typeface="Times New Roman"/>
              <a:sym typeface="Times New Roman"/>
            </a:endParaRPr>
          </a:p>
          <a:p>
            <a:pPr indent="-298450" lvl="0" marL="342900" marR="0" rtl="0" algn="l">
              <a:spcBef>
                <a:spcPts val="0"/>
              </a:spcBef>
              <a:spcAft>
                <a:spcPts val="0"/>
              </a:spcAft>
              <a:buClr>
                <a:schemeClr val="lt1"/>
              </a:buClr>
              <a:buSzPts val="2500"/>
              <a:buFont typeface="Times New Roman"/>
              <a:buChar char="•"/>
            </a:pPr>
            <a:r>
              <a:rPr b="0" i="0" lang="en-US" sz="2500" u="none" cap="none" strike="noStrike">
                <a:solidFill>
                  <a:schemeClr val="lt1"/>
                </a:solidFill>
                <a:latin typeface="Times New Roman"/>
                <a:ea typeface="Times New Roman"/>
                <a:cs typeface="Times New Roman"/>
                <a:sym typeface="Times New Roman"/>
              </a:rPr>
              <a:t> An improvement activity involves 							</a:t>
            </a:r>
            <a:r>
              <a:rPr lang="en-US" sz="2500"/>
              <a:t>   </a:t>
            </a:r>
            <a:r>
              <a:rPr b="0" i="0" lang="en-US" sz="2500" u="none" cap="none" strike="noStrike">
                <a:solidFill>
                  <a:schemeClr val="lt1"/>
                </a:solidFill>
                <a:latin typeface="Times New Roman"/>
                <a:ea typeface="Times New Roman"/>
                <a:cs typeface="Times New Roman"/>
                <a:sym typeface="Times New Roman"/>
              </a:rPr>
              <a:t>a series of steps and</a:t>
            </a:r>
            <a:r>
              <a:rPr lang="en-US" sz="2500"/>
              <a:t> </a:t>
            </a:r>
            <a:r>
              <a:rPr b="0" i="0" lang="en-US" sz="2500" u="none" cap="none" strike="noStrike">
                <a:solidFill>
                  <a:schemeClr val="lt1"/>
                </a:solidFill>
                <a:latin typeface="Times New Roman"/>
                <a:ea typeface="Times New Roman"/>
                <a:cs typeface="Times New Roman"/>
                <a:sym typeface="Times New Roman"/>
              </a:rPr>
              <a:t>generally requires						</a:t>
            </a:r>
            <a:r>
              <a:rPr lang="en-US" sz="2500"/>
              <a:t>  </a:t>
            </a:r>
            <a:r>
              <a:rPr b="0" i="0" lang="en-US" sz="2500" u="none" cap="none" strike="noStrike">
                <a:solidFill>
                  <a:schemeClr val="lt1"/>
                </a:solidFill>
                <a:latin typeface="Times New Roman"/>
                <a:ea typeface="Times New Roman"/>
                <a:cs typeface="Times New Roman"/>
                <a:sym typeface="Times New Roman"/>
              </a:rPr>
              <a:t> a number of days for completion.</a:t>
            </a:r>
            <a:endParaRPr sz="2500"/>
          </a:p>
        </p:txBody>
      </p:sp>
      <p:pic>
        <p:nvPicPr>
          <p:cNvPr descr="BHW00176" id="482" name="Google Shape;482;p44"/>
          <p:cNvPicPr preferRelativeResize="0"/>
          <p:nvPr/>
        </p:nvPicPr>
        <p:blipFill rotWithShape="1">
          <a:blip r:embed="rId3">
            <a:alphaModFix/>
          </a:blip>
          <a:srcRect b="0" l="0" r="0" t="0"/>
          <a:stretch/>
        </p:blipFill>
        <p:spPr>
          <a:xfrm>
            <a:off x="6057106" y="3754025"/>
            <a:ext cx="2476200" cy="2546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45"/>
          <p:cNvSpPr txBox="1"/>
          <p:nvPr>
            <p:ph type="title"/>
          </p:nvPr>
        </p:nvSpPr>
        <p:spPr>
          <a:xfrm>
            <a:off x="332850" y="376550"/>
            <a:ext cx="84783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Improvement Examples:</a:t>
            </a:r>
            <a:endParaRPr/>
          </a:p>
        </p:txBody>
      </p:sp>
      <p:sp>
        <p:nvSpPr>
          <p:cNvPr id="489" name="Google Shape;489;p45"/>
          <p:cNvSpPr txBox="1"/>
          <p:nvPr>
            <p:ph idx="1" type="body"/>
          </p:nvPr>
        </p:nvSpPr>
        <p:spPr>
          <a:xfrm>
            <a:off x="591700" y="1777325"/>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Building a fence</a:t>
            </a:r>
            <a:endParaRPr/>
          </a:p>
          <a:p>
            <a:pPr indent="-342900" lvl="0" marL="342900" rtl="0" algn="l">
              <a:spcBef>
                <a:spcPts val="640"/>
              </a:spcBef>
              <a:spcAft>
                <a:spcPts val="0"/>
              </a:spcAft>
              <a:buClr>
                <a:schemeClr val="lt1"/>
              </a:buClr>
              <a:buSzPts val="3200"/>
              <a:buFont typeface="Times New Roman"/>
              <a:buChar char="•"/>
            </a:pPr>
            <a:r>
              <a:rPr lang="en-US"/>
              <a:t>Computerizing records </a:t>
            </a:r>
            <a:endParaRPr/>
          </a:p>
          <a:p>
            <a:pPr indent="-342900" lvl="0" marL="342900" rtl="0" algn="l">
              <a:spcBef>
                <a:spcPts val="640"/>
              </a:spcBef>
              <a:spcAft>
                <a:spcPts val="0"/>
              </a:spcAft>
              <a:buClr>
                <a:schemeClr val="lt1"/>
              </a:buClr>
              <a:buSzPts val="3200"/>
              <a:buFont typeface="Times New Roman"/>
              <a:buChar char="•"/>
            </a:pPr>
            <a:r>
              <a:rPr lang="en-US"/>
              <a:t>Remodeling a building</a:t>
            </a:r>
            <a:endParaRPr/>
          </a:p>
          <a:p>
            <a:pPr indent="-342900" lvl="0" marL="342900" rtl="0" algn="l">
              <a:spcBef>
                <a:spcPts val="640"/>
              </a:spcBef>
              <a:spcAft>
                <a:spcPts val="0"/>
              </a:spcAft>
              <a:buClr>
                <a:schemeClr val="lt1"/>
              </a:buClr>
              <a:buSzPts val="3200"/>
              <a:buFont typeface="Times New Roman"/>
              <a:buChar char="•"/>
            </a:pPr>
            <a:r>
              <a:rPr lang="en-US"/>
              <a:t>Repairing equipment</a:t>
            </a:r>
            <a:endParaRPr/>
          </a:p>
          <a:p>
            <a:pPr indent="-342900" lvl="0" marL="342900" rtl="0" algn="l">
              <a:spcBef>
                <a:spcPts val="640"/>
              </a:spcBef>
              <a:spcAft>
                <a:spcPts val="0"/>
              </a:spcAft>
              <a:buClr>
                <a:schemeClr val="lt1"/>
              </a:buClr>
              <a:buSzPts val="3200"/>
              <a:buFont typeface="Times New Roman"/>
              <a:buChar char="•"/>
            </a:pPr>
            <a:r>
              <a:rPr lang="en-US"/>
              <a:t>Landscaping the home</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Overhauling a piece of equipment</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Renovating and restocking a pond</a:t>
            </a:r>
            <a:endParaRPr/>
          </a:p>
          <a:p>
            <a:pPr indent="0" lvl="0" marL="0" marR="0" rtl="0" algn="l">
              <a:spcBef>
                <a:spcPts val="64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anim calcmode="lin" valueType="num">
                                      <p:cBhvr additive="base">
                                        <p:cTn dur="500"/>
                                        <p:tgtEl>
                                          <p:spTgt spid="48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anim calcmode="lin" valueType="num">
                                      <p:cBhvr additive="base">
                                        <p:cTn dur="500"/>
                                        <p:tgtEl>
                                          <p:spTgt spid="48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anim calcmode="lin" valueType="num">
                                      <p:cBhvr additive="base">
                                        <p:cTn dur="500"/>
                                        <p:tgtEl>
                                          <p:spTgt spid="48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anim calcmode="lin" valueType="num">
                                      <p:cBhvr additive="base">
                                        <p:cTn dur="500"/>
                                        <p:tgtEl>
                                          <p:spTgt spid="48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4" st="4"/>
                                            </p:txEl>
                                          </p:spTgt>
                                        </p:tgtEl>
                                        <p:attrNameLst>
                                          <p:attrName>style.visibility</p:attrName>
                                        </p:attrNameLst>
                                      </p:cBhvr>
                                      <p:to>
                                        <p:strVal val="visible"/>
                                      </p:to>
                                    </p:set>
                                    <p:anim calcmode="lin" valueType="num">
                                      <p:cBhvr additive="base">
                                        <p:cTn dur="500"/>
                                        <p:tgtEl>
                                          <p:spTgt spid="48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5" st="5"/>
                                            </p:txEl>
                                          </p:spTgt>
                                        </p:tgtEl>
                                        <p:attrNameLst>
                                          <p:attrName>style.visibility</p:attrName>
                                        </p:attrNameLst>
                                      </p:cBhvr>
                                      <p:to>
                                        <p:strVal val="visible"/>
                                      </p:to>
                                    </p:set>
                                    <p:anim calcmode="lin" valueType="num">
                                      <p:cBhvr additive="base">
                                        <p:cTn dur="500"/>
                                        <p:tgtEl>
                                          <p:spTgt spid="48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6" st="6"/>
                                            </p:txEl>
                                          </p:spTgt>
                                        </p:tgtEl>
                                        <p:attrNameLst>
                                          <p:attrName>style.visibility</p:attrName>
                                        </p:attrNameLst>
                                      </p:cBhvr>
                                      <p:to>
                                        <p:strVal val="visible"/>
                                      </p:to>
                                    </p:set>
                                    <p:anim calcmode="lin" valueType="num">
                                      <p:cBhvr additive="base">
                                        <p:cTn dur="500"/>
                                        <p:tgtEl>
                                          <p:spTgt spid="48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xEl>
                                              <p:pRg end="7" st="7"/>
                                            </p:txEl>
                                          </p:spTgt>
                                        </p:tgtEl>
                                        <p:attrNameLst>
                                          <p:attrName>style.visibility</p:attrName>
                                        </p:attrNameLst>
                                      </p:cBhvr>
                                      <p:to>
                                        <p:strVal val="visible"/>
                                      </p:to>
                                    </p:set>
                                    <p:anim calcmode="lin" valueType="num">
                                      <p:cBhvr additive="base">
                                        <p:cTn dur="500"/>
                                        <p:tgtEl>
                                          <p:spTgt spid="48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46"/>
          <p:cNvSpPr txBox="1"/>
          <p:nvPr>
            <p:ph type="title"/>
          </p:nvPr>
        </p:nvSpPr>
        <p:spPr>
          <a:xfrm>
            <a:off x="332850" y="376550"/>
            <a:ext cx="84783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Improvement </a:t>
            </a:r>
            <a:r>
              <a:rPr lang="en-US"/>
              <a:t>Record Books</a:t>
            </a:r>
            <a:r>
              <a:rPr b="0" i="0" lang="en-US" sz="4400" u="none" cap="none" strike="noStrike">
                <a:solidFill>
                  <a:srgbClr val="FF8300"/>
                </a:solidFill>
                <a:latin typeface="Times New Roman"/>
                <a:ea typeface="Times New Roman"/>
                <a:cs typeface="Times New Roman"/>
                <a:sym typeface="Times New Roman"/>
              </a:rPr>
              <a:t>:</a:t>
            </a:r>
            <a:endParaRPr/>
          </a:p>
        </p:txBody>
      </p:sp>
      <p:sp>
        <p:nvSpPr>
          <p:cNvPr id="496" name="Google Shape;496;p46"/>
          <p:cNvSpPr txBox="1"/>
          <p:nvPr>
            <p:ph idx="1" type="body"/>
          </p:nvPr>
        </p:nvSpPr>
        <p:spPr>
          <a:xfrm>
            <a:off x="591700" y="1777325"/>
            <a:ext cx="7772400" cy="4114800"/>
          </a:xfrm>
          <a:prstGeom prst="rect">
            <a:avLst/>
          </a:prstGeom>
          <a:noFill/>
          <a:ln>
            <a:noFill/>
          </a:ln>
        </p:spPr>
        <p:txBody>
          <a:bodyPr anchorCtr="0" anchor="t" bIns="46025" lIns="92075" spcFirstLastPara="1" rIns="92075" wrap="square" tIns="46025">
            <a:noAutofit/>
          </a:bodyPr>
          <a:lstStyle/>
          <a:p>
            <a:pPr indent="-431800" lvl="0" marL="457200" marR="0" rtl="0" algn="l">
              <a:spcBef>
                <a:spcPts val="640"/>
              </a:spcBef>
              <a:spcAft>
                <a:spcPts val="0"/>
              </a:spcAft>
              <a:buSzPts val="3200"/>
              <a:buChar char="•"/>
            </a:pPr>
            <a:r>
              <a:rPr lang="en-US"/>
              <a:t>Date started</a:t>
            </a:r>
            <a:endParaRPr/>
          </a:p>
          <a:p>
            <a:pPr indent="-431800" lvl="0" marL="457200" marR="0" rtl="0" algn="l">
              <a:spcBef>
                <a:spcPts val="0"/>
              </a:spcBef>
              <a:spcAft>
                <a:spcPts val="0"/>
              </a:spcAft>
              <a:buSzPts val="3200"/>
              <a:buChar char="•"/>
            </a:pPr>
            <a:r>
              <a:rPr lang="en-US"/>
              <a:t>Date completed</a:t>
            </a:r>
            <a:endParaRPr/>
          </a:p>
          <a:p>
            <a:pPr indent="-431800" lvl="0" marL="457200" marR="0" rtl="0" algn="l">
              <a:spcBef>
                <a:spcPts val="0"/>
              </a:spcBef>
              <a:spcAft>
                <a:spcPts val="0"/>
              </a:spcAft>
              <a:buSzPts val="3200"/>
              <a:buChar char="•"/>
            </a:pPr>
            <a:r>
              <a:rPr lang="en-US"/>
              <a:t>Improvement activity</a:t>
            </a:r>
            <a:endParaRPr/>
          </a:p>
          <a:p>
            <a:pPr indent="-431800" lvl="0" marL="457200" marR="0" rtl="0" algn="l">
              <a:spcBef>
                <a:spcPts val="0"/>
              </a:spcBef>
              <a:spcAft>
                <a:spcPts val="0"/>
              </a:spcAft>
              <a:buSzPts val="3200"/>
              <a:buChar char="•"/>
            </a:pPr>
            <a:r>
              <a:rPr lang="en-US"/>
              <a:t>Steps or tasks involved in the project</a:t>
            </a:r>
            <a:endParaRPr/>
          </a:p>
          <a:p>
            <a:pPr indent="-431800" lvl="0" marL="457200" marR="0" rtl="0" algn="l">
              <a:spcBef>
                <a:spcPts val="0"/>
              </a:spcBef>
              <a:spcAft>
                <a:spcPts val="0"/>
              </a:spcAft>
              <a:buSzPts val="3200"/>
              <a:buChar char="•"/>
            </a:pPr>
            <a:r>
              <a:rPr lang="en-US"/>
              <a:t>Hours</a:t>
            </a:r>
            <a:endParaRPr/>
          </a:p>
          <a:p>
            <a:pPr indent="-431800" lvl="0" marL="457200" marR="0" rtl="0" algn="l">
              <a:spcBef>
                <a:spcPts val="0"/>
              </a:spcBef>
              <a:spcAft>
                <a:spcPts val="0"/>
              </a:spcAft>
              <a:buSzPts val="3200"/>
              <a:buChar char="•"/>
            </a:pPr>
            <a:r>
              <a:rPr lang="en-US"/>
              <a:t>Cost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 calcmode="lin" valueType="num">
                                      <p:cBhvr additive="base">
                                        <p:cTn dur="500"/>
                                        <p:tgtEl>
                                          <p:spTgt spid="4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anim calcmode="lin" valueType="num">
                                      <p:cBhvr additive="base">
                                        <p:cTn dur="500"/>
                                        <p:tgtEl>
                                          <p:spTgt spid="49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anim calcmode="lin" valueType="num">
                                      <p:cBhvr additive="base">
                                        <p:cTn dur="500"/>
                                        <p:tgtEl>
                                          <p:spTgt spid="49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anim calcmode="lin" valueType="num">
                                      <p:cBhvr additive="base">
                                        <p:cTn dur="500"/>
                                        <p:tgtEl>
                                          <p:spTgt spid="49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anim calcmode="lin" valueType="num">
                                      <p:cBhvr additive="base">
                                        <p:cTn dur="500"/>
                                        <p:tgtEl>
                                          <p:spTgt spid="49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anim calcmode="lin" valueType="num">
                                      <p:cBhvr additive="base">
                                        <p:cTn dur="500"/>
                                        <p:tgtEl>
                                          <p:spTgt spid="49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47"/>
          <p:cNvSpPr txBox="1"/>
          <p:nvPr>
            <p:ph type="title"/>
          </p:nvPr>
        </p:nvSpPr>
        <p:spPr>
          <a:xfrm>
            <a:off x="823850" y="2737333"/>
            <a:ext cx="4587000" cy="153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Additions to your SAE...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grpSp>
        <p:nvGrpSpPr>
          <p:cNvPr id="508" name="Google Shape;508;p48"/>
          <p:cNvGrpSpPr/>
          <p:nvPr/>
        </p:nvGrpSpPr>
        <p:grpSpPr>
          <a:xfrm flipH="1">
            <a:off x="6326251" y="4278000"/>
            <a:ext cx="2705100" cy="2500313"/>
            <a:chOff x="3945" y="2692"/>
            <a:chExt cx="1608" cy="1431"/>
          </a:xfrm>
        </p:grpSpPr>
        <p:grpSp>
          <p:nvGrpSpPr>
            <p:cNvPr id="509" name="Google Shape;509;p48"/>
            <p:cNvGrpSpPr/>
            <p:nvPr/>
          </p:nvGrpSpPr>
          <p:grpSpPr>
            <a:xfrm>
              <a:off x="3945" y="2692"/>
              <a:ext cx="1608" cy="1431"/>
              <a:chOff x="3945" y="2692"/>
              <a:chExt cx="1608" cy="1431"/>
            </a:xfrm>
          </p:grpSpPr>
          <p:sp>
            <p:nvSpPr>
              <p:cNvPr id="510" name="Google Shape;510;p48"/>
              <p:cNvSpPr/>
              <p:nvPr/>
            </p:nvSpPr>
            <p:spPr>
              <a:xfrm>
                <a:off x="3945" y="3459"/>
                <a:ext cx="171" cy="373"/>
              </a:xfrm>
              <a:custGeom>
                <a:rect b="b" l="l" r="r" t="t"/>
                <a:pathLst>
                  <a:path extrusionOk="0" h="120000" w="120000">
                    <a:moveTo>
                      <a:pt x="120000" y="119999"/>
                    </a:moveTo>
                    <a:lnTo>
                      <a:pt x="4912" y="113887"/>
                    </a:lnTo>
                    <a:lnTo>
                      <a:pt x="4210" y="113404"/>
                    </a:lnTo>
                    <a:lnTo>
                      <a:pt x="3508" y="112439"/>
                    </a:lnTo>
                    <a:lnTo>
                      <a:pt x="2456" y="110991"/>
                    </a:lnTo>
                    <a:lnTo>
                      <a:pt x="1052" y="109222"/>
                    </a:lnTo>
                    <a:lnTo>
                      <a:pt x="350" y="106970"/>
                    </a:lnTo>
                    <a:lnTo>
                      <a:pt x="0" y="104396"/>
                    </a:lnTo>
                    <a:lnTo>
                      <a:pt x="350" y="101823"/>
                    </a:lnTo>
                    <a:lnTo>
                      <a:pt x="2105" y="99249"/>
                    </a:lnTo>
                    <a:lnTo>
                      <a:pt x="4912" y="96836"/>
                    </a:lnTo>
                    <a:lnTo>
                      <a:pt x="9122" y="94584"/>
                    </a:lnTo>
                    <a:lnTo>
                      <a:pt x="14035" y="92493"/>
                    </a:lnTo>
                    <a:lnTo>
                      <a:pt x="18245" y="90884"/>
                    </a:lnTo>
                    <a:lnTo>
                      <a:pt x="21754" y="89436"/>
                    </a:lnTo>
                    <a:lnTo>
                      <a:pt x="24561" y="88310"/>
                    </a:lnTo>
                    <a:lnTo>
                      <a:pt x="27017" y="87184"/>
                    </a:lnTo>
                    <a:lnTo>
                      <a:pt x="28771" y="86058"/>
                    </a:lnTo>
                    <a:lnTo>
                      <a:pt x="30175" y="84932"/>
                    </a:lnTo>
                    <a:lnTo>
                      <a:pt x="30877" y="83967"/>
                    </a:lnTo>
                    <a:lnTo>
                      <a:pt x="31228" y="82841"/>
                    </a:lnTo>
                    <a:lnTo>
                      <a:pt x="31228" y="81394"/>
                    </a:lnTo>
                    <a:lnTo>
                      <a:pt x="31228" y="79946"/>
                    </a:lnTo>
                    <a:lnTo>
                      <a:pt x="32280" y="78659"/>
                    </a:lnTo>
                    <a:lnTo>
                      <a:pt x="32982" y="77533"/>
                    </a:lnTo>
                    <a:lnTo>
                      <a:pt x="34035" y="76407"/>
                    </a:lnTo>
                    <a:lnTo>
                      <a:pt x="34385" y="75442"/>
                    </a:lnTo>
                    <a:lnTo>
                      <a:pt x="35438" y="74638"/>
                    </a:lnTo>
                    <a:lnTo>
                      <a:pt x="35438" y="73833"/>
                    </a:lnTo>
                    <a:lnTo>
                      <a:pt x="35087" y="72868"/>
                    </a:lnTo>
                    <a:lnTo>
                      <a:pt x="33684" y="72064"/>
                    </a:lnTo>
                    <a:lnTo>
                      <a:pt x="31228" y="71260"/>
                    </a:lnTo>
                    <a:lnTo>
                      <a:pt x="28771" y="70294"/>
                    </a:lnTo>
                    <a:lnTo>
                      <a:pt x="25964" y="69490"/>
                    </a:lnTo>
                    <a:lnTo>
                      <a:pt x="22807" y="69008"/>
                    </a:lnTo>
                    <a:lnTo>
                      <a:pt x="20701" y="68203"/>
                    </a:lnTo>
                    <a:lnTo>
                      <a:pt x="18596" y="67560"/>
                    </a:lnTo>
                    <a:lnTo>
                      <a:pt x="16140" y="66916"/>
                    </a:lnTo>
                    <a:lnTo>
                      <a:pt x="15087" y="66273"/>
                    </a:lnTo>
                    <a:lnTo>
                      <a:pt x="13684" y="65630"/>
                    </a:lnTo>
                    <a:lnTo>
                      <a:pt x="13333" y="64825"/>
                    </a:lnTo>
                    <a:lnTo>
                      <a:pt x="13684" y="64021"/>
                    </a:lnTo>
                    <a:lnTo>
                      <a:pt x="14385" y="63056"/>
                    </a:lnTo>
                    <a:lnTo>
                      <a:pt x="15087" y="62252"/>
                    </a:lnTo>
                    <a:lnTo>
                      <a:pt x="16140" y="61286"/>
                    </a:lnTo>
                    <a:lnTo>
                      <a:pt x="17192" y="60160"/>
                    </a:lnTo>
                    <a:lnTo>
                      <a:pt x="18596" y="59356"/>
                    </a:lnTo>
                    <a:lnTo>
                      <a:pt x="19298" y="58713"/>
                    </a:lnTo>
                    <a:lnTo>
                      <a:pt x="20701" y="58230"/>
                    </a:lnTo>
                    <a:lnTo>
                      <a:pt x="22105" y="57908"/>
                    </a:lnTo>
                    <a:lnTo>
                      <a:pt x="23508" y="57747"/>
                    </a:lnTo>
                    <a:lnTo>
                      <a:pt x="24561" y="57908"/>
                    </a:lnTo>
                    <a:lnTo>
                      <a:pt x="25964" y="58552"/>
                    </a:lnTo>
                    <a:lnTo>
                      <a:pt x="28421" y="59517"/>
                    </a:lnTo>
                    <a:lnTo>
                      <a:pt x="30526" y="60804"/>
                    </a:lnTo>
                    <a:lnTo>
                      <a:pt x="32982" y="62091"/>
                    </a:lnTo>
                    <a:lnTo>
                      <a:pt x="36140" y="63217"/>
                    </a:lnTo>
                    <a:lnTo>
                      <a:pt x="38947" y="63860"/>
                    </a:lnTo>
                    <a:lnTo>
                      <a:pt x="41403" y="64343"/>
                    </a:lnTo>
                    <a:lnTo>
                      <a:pt x="44210" y="63860"/>
                    </a:lnTo>
                    <a:lnTo>
                      <a:pt x="47017" y="62412"/>
                    </a:lnTo>
                    <a:lnTo>
                      <a:pt x="49122" y="59999"/>
                    </a:lnTo>
                    <a:lnTo>
                      <a:pt x="50175" y="57426"/>
                    </a:lnTo>
                    <a:lnTo>
                      <a:pt x="49122" y="55335"/>
                    </a:lnTo>
                    <a:lnTo>
                      <a:pt x="47368" y="54048"/>
                    </a:lnTo>
                    <a:lnTo>
                      <a:pt x="44210" y="53243"/>
                    </a:lnTo>
                    <a:lnTo>
                      <a:pt x="40701" y="52761"/>
                    </a:lnTo>
                    <a:lnTo>
                      <a:pt x="36842" y="52439"/>
                    </a:lnTo>
                    <a:lnTo>
                      <a:pt x="32982" y="52278"/>
                    </a:lnTo>
                    <a:lnTo>
                      <a:pt x="30175" y="52117"/>
                    </a:lnTo>
                    <a:lnTo>
                      <a:pt x="27719" y="51474"/>
                    </a:lnTo>
                    <a:lnTo>
                      <a:pt x="27017" y="50831"/>
                    </a:lnTo>
                    <a:lnTo>
                      <a:pt x="27017" y="49865"/>
                    </a:lnTo>
                    <a:lnTo>
                      <a:pt x="27368" y="49061"/>
                    </a:lnTo>
                    <a:lnTo>
                      <a:pt x="27719" y="48257"/>
                    </a:lnTo>
                    <a:lnTo>
                      <a:pt x="28421" y="47453"/>
                    </a:lnTo>
                    <a:lnTo>
                      <a:pt x="29122" y="46648"/>
                    </a:lnTo>
                    <a:lnTo>
                      <a:pt x="29473" y="46005"/>
                    </a:lnTo>
                    <a:lnTo>
                      <a:pt x="30526" y="45522"/>
                    </a:lnTo>
                    <a:lnTo>
                      <a:pt x="30877" y="45201"/>
                    </a:lnTo>
                    <a:lnTo>
                      <a:pt x="31228" y="44718"/>
                    </a:lnTo>
                    <a:lnTo>
                      <a:pt x="31228" y="44718"/>
                    </a:lnTo>
                    <a:lnTo>
                      <a:pt x="30877" y="44557"/>
                    </a:lnTo>
                    <a:lnTo>
                      <a:pt x="30526" y="44396"/>
                    </a:lnTo>
                    <a:lnTo>
                      <a:pt x="29473" y="43753"/>
                    </a:lnTo>
                    <a:lnTo>
                      <a:pt x="28771" y="43109"/>
                    </a:lnTo>
                    <a:lnTo>
                      <a:pt x="27719" y="42466"/>
                    </a:lnTo>
                    <a:lnTo>
                      <a:pt x="27017" y="41662"/>
                    </a:lnTo>
                    <a:lnTo>
                      <a:pt x="26666" y="40857"/>
                    </a:lnTo>
                    <a:lnTo>
                      <a:pt x="27017" y="40053"/>
                    </a:lnTo>
                    <a:lnTo>
                      <a:pt x="27368" y="39249"/>
                    </a:lnTo>
                    <a:lnTo>
                      <a:pt x="29122" y="38605"/>
                    </a:lnTo>
                    <a:lnTo>
                      <a:pt x="31228" y="37962"/>
                    </a:lnTo>
                    <a:lnTo>
                      <a:pt x="33684" y="37479"/>
                    </a:lnTo>
                    <a:lnTo>
                      <a:pt x="36140" y="36997"/>
                    </a:lnTo>
                    <a:lnTo>
                      <a:pt x="38596" y="36353"/>
                    </a:lnTo>
                    <a:lnTo>
                      <a:pt x="40701" y="35871"/>
                    </a:lnTo>
                    <a:lnTo>
                      <a:pt x="42105" y="35227"/>
                    </a:lnTo>
                    <a:lnTo>
                      <a:pt x="42807" y="34423"/>
                    </a:lnTo>
                    <a:lnTo>
                      <a:pt x="42807" y="33619"/>
                    </a:lnTo>
                    <a:lnTo>
                      <a:pt x="42105" y="32493"/>
                    </a:lnTo>
                    <a:lnTo>
                      <a:pt x="40350" y="31528"/>
                    </a:lnTo>
                    <a:lnTo>
                      <a:pt x="37543" y="30080"/>
                    </a:lnTo>
                    <a:lnTo>
                      <a:pt x="35087" y="28632"/>
                    </a:lnTo>
                    <a:lnTo>
                      <a:pt x="32280" y="27024"/>
                    </a:lnTo>
                    <a:lnTo>
                      <a:pt x="29473" y="25254"/>
                    </a:lnTo>
                    <a:lnTo>
                      <a:pt x="27368" y="23646"/>
                    </a:lnTo>
                    <a:lnTo>
                      <a:pt x="25614" y="22037"/>
                    </a:lnTo>
                    <a:lnTo>
                      <a:pt x="24210" y="20589"/>
                    </a:lnTo>
                    <a:lnTo>
                      <a:pt x="23859" y="19142"/>
                    </a:lnTo>
                    <a:lnTo>
                      <a:pt x="23859" y="18176"/>
                    </a:lnTo>
                    <a:lnTo>
                      <a:pt x="24561" y="17372"/>
                    </a:lnTo>
                    <a:lnTo>
                      <a:pt x="26666" y="16729"/>
                    </a:lnTo>
                    <a:lnTo>
                      <a:pt x="28421" y="16568"/>
                    </a:lnTo>
                    <a:lnTo>
                      <a:pt x="30877" y="16246"/>
                    </a:lnTo>
                    <a:lnTo>
                      <a:pt x="33684" y="16246"/>
                    </a:lnTo>
                    <a:lnTo>
                      <a:pt x="36842" y="16085"/>
                    </a:lnTo>
                    <a:lnTo>
                      <a:pt x="39298" y="16085"/>
                    </a:lnTo>
                    <a:lnTo>
                      <a:pt x="42105" y="15924"/>
                    </a:lnTo>
                    <a:lnTo>
                      <a:pt x="44210" y="15442"/>
                    </a:lnTo>
                    <a:lnTo>
                      <a:pt x="45964" y="15120"/>
                    </a:lnTo>
                    <a:lnTo>
                      <a:pt x="47017" y="14316"/>
                    </a:lnTo>
                    <a:lnTo>
                      <a:pt x="47368" y="13029"/>
                    </a:lnTo>
                    <a:lnTo>
                      <a:pt x="47368" y="11581"/>
                    </a:lnTo>
                    <a:lnTo>
                      <a:pt x="47368" y="9812"/>
                    </a:lnTo>
                    <a:lnTo>
                      <a:pt x="47017" y="7882"/>
                    </a:lnTo>
                    <a:lnTo>
                      <a:pt x="47017" y="5951"/>
                    </a:lnTo>
                    <a:lnTo>
                      <a:pt x="47017" y="4021"/>
                    </a:lnTo>
                    <a:lnTo>
                      <a:pt x="47719" y="2412"/>
                    </a:lnTo>
                    <a:lnTo>
                      <a:pt x="48771" y="1286"/>
                    </a:lnTo>
                    <a:lnTo>
                      <a:pt x="50877" y="160"/>
                    </a:lnTo>
                    <a:lnTo>
                      <a:pt x="53684" y="0"/>
                    </a:lnTo>
                    <a:lnTo>
                      <a:pt x="56491" y="482"/>
                    </a:lnTo>
                    <a:lnTo>
                      <a:pt x="60350" y="1447"/>
                    </a:lnTo>
                    <a:lnTo>
                      <a:pt x="63157" y="3056"/>
                    </a:lnTo>
                    <a:lnTo>
                      <a:pt x="66315" y="5147"/>
                    </a:lnTo>
                    <a:lnTo>
                      <a:pt x="69122" y="7399"/>
                    </a:lnTo>
                    <a:lnTo>
                      <a:pt x="71578" y="9651"/>
                    </a:lnTo>
                    <a:lnTo>
                      <a:pt x="74035" y="11742"/>
                    </a:lnTo>
                    <a:lnTo>
                      <a:pt x="75789" y="13833"/>
                    </a:lnTo>
                    <a:lnTo>
                      <a:pt x="77192" y="15281"/>
                    </a:lnTo>
                    <a:lnTo>
                      <a:pt x="77894" y="16246"/>
                    </a:lnTo>
                    <a:lnTo>
                      <a:pt x="78947" y="16890"/>
                    </a:lnTo>
                    <a:lnTo>
                      <a:pt x="79649" y="17533"/>
                    </a:lnTo>
                    <a:lnTo>
                      <a:pt x="81052" y="17855"/>
                    </a:lnTo>
                    <a:lnTo>
                      <a:pt x="82456" y="18337"/>
                    </a:lnTo>
                    <a:lnTo>
                      <a:pt x="84210" y="18659"/>
                    </a:lnTo>
                    <a:lnTo>
                      <a:pt x="85964" y="18659"/>
                    </a:lnTo>
                    <a:lnTo>
                      <a:pt x="87719" y="18659"/>
                    </a:lnTo>
                    <a:lnTo>
                      <a:pt x="89473" y="18498"/>
                    </a:lnTo>
                    <a:lnTo>
                      <a:pt x="91228" y="18176"/>
                    </a:lnTo>
                    <a:lnTo>
                      <a:pt x="93333" y="17372"/>
                    </a:lnTo>
                    <a:lnTo>
                      <a:pt x="95087" y="16246"/>
                    </a:lnTo>
                    <a:lnTo>
                      <a:pt x="97543" y="15442"/>
                    </a:lnTo>
                    <a:lnTo>
                      <a:pt x="99298" y="14638"/>
                    </a:lnTo>
                    <a:lnTo>
                      <a:pt x="101052" y="13833"/>
                    </a:lnTo>
                    <a:lnTo>
                      <a:pt x="102807" y="13029"/>
                    </a:lnTo>
                    <a:lnTo>
                      <a:pt x="104210" y="12386"/>
                    </a:lnTo>
                    <a:lnTo>
                      <a:pt x="104912" y="12064"/>
                    </a:lnTo>
                    <a:lnTo>
                      <a:pt x="105964" y="11581"/>
                    </a:lnTo>
                    <a:lnTo>
                      <a:pt x="106315" y="11260"/>
                    </a:lnTo>
                    <a:lnTo>
                      <a:pt x="106666" y="11260"/>
                    </a:lnTo>
                    <a:lnTo>
                      <a:pt x="106666" y="12225"/>
                    </a:lnTo>
                    <a:lnTo>
                      <a:pt x="107719" y="14638"/>
                    </a:lnTo>
                    <a:lnTo>
                      <a:pt x="108421" y="18659"/>
                    </a:lnTo>
                    <a:lnTo>
                      <a:pt x="109824" y="23646"/>
                    </a:lnTo>
                    <a:lnTo>
                      <a:pt x="111228" y="29276"/>
                    </a:lnTo>
                    <a:lnTo>
                      <a:pt x="112631" y="35227"/>
                    </a:lnTo>
                    <a:lnTo>
                      <a:pt x="113684" y="40857"/>
                    </a:lnTo>
                    <a:lnTo>
                      <a:pt x="114736" y="46327"/>
                    </a:lnTo>
                    <a:lnTo>
                      <a:pt x="115087" y="51313"/>
                    </a:lnTo>
                    <a:lnTo>
                      <a:pt x="115789" y="54852"/>
                    </a:lnTo>
                    <a:lnTo>
                      <a:pt x="115789" y="59195"/>
                    </a:lnTo>
                    <a:lnTo>
                      <a:pt x="116140" y="65469"/>
                    </a:lnTo>
                    <a:lnTo>
                      <a:pt x="116491" y="73351"/>
                    </a:lnTo>
                    <a:lnTo>
                      <a:pt x="116842" y="82198"/>
                    </a:lnTo>
                    <a:lnTo>
                      <a:pt x="117894" y="91367"/>
                    </a:lnTo>
                    <a:lnTo>
                      <a:pt x="118245" y="100053"/>
                    </a:lnTo>
                    <a:lnTo>
                      <a:pt x="119298" y="107774"/>
                    </a:lnTo>
                    <a:lnTo>
                      <a:pt x="119649" y="114048"/>
                    </a:lnTo>
                    <a:lnTo>
                      <a:pt x="120000" y="118391"/>
                    </a:lnTo>
                    <a:lnTo>
                      <a:pt x="120000" y="119999"/>
                    </a:lnTo>
                    <a:lnTo>
                      <a:pt x="120000" y="119999"/>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1" name="Google Shape;511;p48"/>
              <p:cNvSpPr/>
              <p:nvPr/>
            </p:nvSpPr>
            <p:spPr>
              <a:xfrm>
                <a:off x="4429" y="3153"/>
                <a:ext cx="1122" cy="764"/>
              </a:xfrm>
              <a:custGeom>
                <a:rect b="b" l="l" r="r" t="t"/>
                <a:pathLst>
                  <a:path extrusionOk="0" h="120000" w="120000">
                    <a:moveTo>
                      <a:pt x="4386" y="14901"/>
                    </a:moveTo>
                    <a:lnTo>
                      <a:pt x="7061" y="11372"/>
                    </a:lnTo>
                    <a:lnTo>
                      <a:pt x="9469" y="10901"/>
                    </a:lnTo>
                    <a:lnTo>
                      <a:pt x="10806" y="6980"/>
                    </a:lnTo>
                    <a:lnTo>
                      <a:pt x="11823" y="4470"/>
                    </a:lnTo>
                    <a:lnTo>
                      <a:pt x="13856" y="3450"/>
                    </a:lnTo>
                    <a:lnTo>
                      <a:pt x="16210" y="0"/>
                    </a:lnTo>
                    <a:lnTo>
                      <a:pt x="16263" y="0"/>
                    </a:lnTo>
                    <a:lnTo>
                      <a:pt x="16370" y="235"/>
                    </a:lnTo>
                    <a:lnTo>
                      <a:pt x="16531" y="392"/>
                    </a:lnTo>
                    <a:lnTo>
                      <a:pt x="16798" y="627"/>
                    </a:lnTo>
                    <a:lnTo>
                      <a:pt x="17012" y="862"/>
                    </a:lnTo>
                    <a:lnTo>
                      <a:pt x="17280" y="1254"/>
                    </a:lnTo>
                    <a:lnTo>
                      <a:pt x="17494" y="1725"/>
                    </a:lnTo>
                    <a:lnTo>
                      <a:pt x="17708" y="2117"/>
                    </a:lnTo>
                    <a:lnTo>
                      <a:pt x="17815" y="2509"/>
                    </a:lnTo>
                    <a:lnTo>
                      <a:pt x="17922" y="2980"/>
                    </a:lnTo>
                    <a:lnTo>
                      <a:pt x="17922" y="3450"/>
                    </a:lnTo>
                    <a:lnTo>
                      <a:pt x="18029" y="4078"/>
                    </a:lnTo>
                    <a:lnTo>
                      <a:pt x="18189" y="4784"/>
                    </a:lnTo>
                    <a:lnTo>
                      <a:pt x="18457" y="5490"/>
                    </a:lnTo>
                    <a:lnTo>
                      <a:pt x="18671" y="6039"/>
                    </a:lnTo>
                    <a:lnTo>
                      <a:pt x="18938" y="6666"/>
                    </a:lnTo>
                    <a:lnTo>
                      <a:pt x="19206" y="7058"/>
                    </a:lnTo>
                    <a:lnTo>
                      <a:pt x="19473" y="7215"/>
                    </a:lnTo>
                    <a:lnTo>
                      <a:pt x="19741" y="7215"/>
                    </a:lnTo>
                    <a:lnTo>
                      <a:pt x="19955" y="6980"/>
                    </a:lnTo>
                    <a:lnTo>
                      <a:pt x="20115" y="6509"/>
                    </a:lnTo>
                    <a:lnTo>
                      <a:pt x="20490" y="6117"/>
                    </a:lnTo>
                    <a:lnTo>
                      <a:pt x="20811" y="5960"/>
                    </a:lnTo>
                    <a:lnTo>
                      <a:pt x="21132" y="5882"/>
                    </a:lnTo>
                    <a:lnTo>
                      <a:pt x="21399" y="5882"/>
                    </a:lnTo>
                    <a:lnTo>
                      <a:pt x="21774" y="5960"/>
                    </a:lnTo>
                    <a:lnTo>
                      <a:pt x="21988" y="6274"/>
                    </a:lnTo>
                    <a:lnTo>
                      <a:pt x="22095" y="6745"/>
                    </a:lnTo>
                    <a:lnTo>
                      <a:pt x="22095" y="7529"/>
                    </a:lnTo>
                    <a:lnTo>
                      <a:pt x="21988" y="8470"/>
                    </a:lnTo>
                    <a:lnTo>
                      <a:pt x="21774" y="9411"/>
                    </a:lnTo>
                    <a:lnTo>
                      <a:pt x="21506" y="10196"/>
                    </a:lnTo>
                    <a:lnTo>
                      <a:pt x="21239" y="10980"/>
                    </a:lnTo>
                    <a:lnTo>
                      <a:pt x="20971" y="11607"/>
                    </a:lnTo>
                    <a:lnTo>
                      <a:pt x="20757" y="12313"/>
                    </a:lnTo>
                    <a:lnTo>
                      <a:pt x="20543" y="12862"/>
                    </a:lnTo>
                    <a:lnTo>
                      <a:pt x="20329" y="13411"/>
                    </a:lnTo>
                    <a:lnTo>
                      <a:pt x="20276" y="13960"/>
                    </a:lnTo>
                    <a:lnTo>
                      <a:pt x="20222" y="14666"/>
                    </a:lnTo>
                    <a:lnTo>
                      <a:pt x="20276" y="15372"/>
                    </a:lnTo>
                    <a:lnTo>
                      <a:pt x="20329" y="16078"/>
                    </a:lnTo>
                    <a:lnTo>
                      <a:pt x="20383" y="16549"/>
                    </a:lnTo>
                    <a:lnTo>
                      <a:pt x="20490" y="16862"/>
                    </a:lnTo>
                    <a:lnTo>
                      <a:pt x="20543" y="17176"/>
                    </a:lnTo>
                    <a:lnTo>
                      <a:pt x="20704" y="17333"/>
                    </a:lnTo>
                    <a:lnTo>
                      <a:pt x="20811" y="17490"/>
                    </a:lnTo>
                    <a:lnTo>
                      <a:pt x="21025" y="17568"/>
                    </a:lnTo>
                    <a:lnTo>
                      <a:pt x="21346" y="17647"/>
                    </a:lnTo>
                    <a:lnTo>
                      <a:pt x="21774" y="17725"/>
                    </a:lnTo>
                    <a:lnTo>
                      <a:pt x="22309" y="17882"/>
                    </a:lnTo>
                    <a:lnTo>
                      <a:pt x="22844" y="18039"/>
                    </a:lnTo>
                    <a:lnTo>
                      <a:pt x="23272" y="18274"/>
                    </a:lnTo>
                    <a:lnTo>
                      <a:pt x="23539" y="18509"/>
                    </a:lnTo>
                    <a:lnTo>
                      <a:pt x="23700" y="18823"/>
                    </a:lnTo>
                    <a:lnTo>
                      <a:pt x="23860" y="19215"/>
                    </a:lnTo>
                    <a:lnTo>
                      <a:pt x="23914" y="19607"/>
                    </a:lnTo>
                    <a:lnTo>
                      <a:pt x="23860" y="20000"/>
                    </a:lnTo>
                    <a:lnTo>
                      <a:pt x="23860" y="20392"/>
                    </a:lnTo>
                    <a:lnTo>
                      <a:pt x="23700" y="20862"/>
                    </a:lnTo>
                    <a:lnTo>
                      <a:pt x="23646" y="21333"/>
                    </a:lnTo>
                    <a:lnTo>
                      <a:pt x="23432" y="21725"/>
                    </a:lnTo>
                    <a:lnTo>
                      <a:pt x="23165" y="22117"/>
                    </a:lnTo>
                    <a:lnTo>
                      <a:pt x="22844" y="22509"/>
                    </a:lnTo>
                    <a:lnTo>
                      <a:pt x="22416" y="22823"/>
                    </a:lnTo>
                    <a:lnTo>
                      <a:pt x="22041" y="23137"/>
                    </a:lnTo>
                    <a:lnTo>
                      <a:pt x="21560" y="23294"/>
                    </a:lnTo>
                    <a:lnTo>
                      <a:pt x="21239" y="23529"/>
                    </a:lnTo>
                    <a:lnTo>
                      <a:pt x="20864" y="23686"/>
                    </a:lnTo>
                    <a:lnTo>
                      <a:pt x="20704" y="23764"/>
                    </a:lnTo>
                    <a:lnTo>
                      <a:pt x="20597" y="23764"/>
                    </a:lnTo>
                    <a:lnTo>
                      <a:pt x="20597" y="28235"/>
                    </a:lnTo>
                    <a:lnTo>
                      <a:pt x="20597" y="28235"/>
                    </a:lnTo>
                    <a:lnTo>
                      <a:pt x="20543" y="28235"/>
                    </a:lnTo>
                    <a:lnTo>
                      <a:pt x="20543" y="28235"/>
                    </a:lnTo>
                    <a:lnTo>
                      <a:pt x="20543" y="28235"/>
                    </a:lnTo>
                    <a:lnTo>
                      <a:pt x="20543" y="28392"/>
                    </a:lnTo>
                    <a:lnTo>
                      <a:pt x="20597" y="28549"/>
                    </a:lnTo>
                    <a:lnTo>
                      <a:pt x="20704" y="28862"/>
                    </a:lnTo>
                    <a:lnTo>
                      <a:pt x="20811" y="29333"/>
                    </a:lnTo>
                    <a:lnTo>
                      <a:pt x="21025" y="29960"/>
                    </a:lnTo>
                    <a:lnTo>
                      <a:pt x="21292" y="30745"/>
                    </a:lnTo>
                    <a:lnTo>
                      <a:pt x="21560" y="31529"/>
                    </a:lnTo>
                    <a:lnTo>
                      <a:pt x="21827" y="32156"/>
                    </a:lnTo>
                    <a:lnTo>
                      <a:pt x="22095" y="32627"/>
                    </a:lnTo>
                    <a:lnTo>
                      <a:pt x="22309" y="32941"/>
                    </a:lnTo>
                    <a:lnTo>
                      <a:pt x="22523" y="33098"/>
                    </a:lnTo>
                    <a:lnTo>
                      <a:pt x="22630" y="33254"/>
                    </a:lnTo>
                    <a:lnTo>
                      <a:pt x="22790" y="33254"/>
                    </a:lnTo>
                    <a:lnTo>
                      <a:pt x="22897" y="33254"/>
                    </a:lnTo>
                    <a:lnTo>
                      <a:pt x="22951" y="33254"/>
                    </a:lnTo>
                    <a:lnTo>
                      <a:pt x="22951" y="33254"/>
                    </a:lnTo>
                    <a:lnTo>
                      <a:pt x="32099" y="32235"/>
                    </a:lnTo>
                    <a:lnTo>
                      <a:pt x="38840" y="29254"/>
                    </a:lnTo>
                    <a:lnTo>
                      <a:pt x="41248" y="28784"/>
                    </a:lnTo>
                    <a:lnTo>
                      <a:pt x="42264" y="26274"/>
                    </a:lnTo>
                    <a:lnTo>
                      <a:pt x="43602" y="23294"/>
                    </a:lnTo>
                    <a:lnTo>
                      <a:pt x="45635" y="19843"/>
                    </a:lnTo>
                    <a:lnTo>
                      <a:pt x="46651" y="21803"/>
                    </a:lnTo>
                    <a:lnTo>
                      <a:pt x="49701" y="22823"/>
                    </a:lnTo>
                    <a:lnTo>
                      <a:pt x="49701" y="25254"/>
                    </a:lnTo>
                    <a:lnTo>
                      <a:pt x="49754" y="25254"/>
                    </a:lnTo>
                    <a:lnTo>
                      <a:pt x="49861" y="25411"/>
                    </a:lnTo>
                    <a:lnTo>
                      <a:pt x="50075" y="25411"/>
                    </a:lnTo>
                    <a:lnTo>
                      <a:pt x="50343" y="25490"/>
                    </a:lnTo>
                    <a:lnTo>
                      <a:pt x="50610" y="25490"/>
                    </a:lnTo>
                    <a:lnTo>
                      <a:pt x="50985" y="25411"/>
                    </a:lnTo>
                    <a:lnTo>
                      <a:pt x="51359" y="25176"/>
                    </a:lnTo>
                    <a:lnTo>
                      <a:pt x="51734" y="24862"/>
                    </a:lnTo>
                    <a:lnTo>
                      <a:pt x="52055" y="24392"/>
                    </a:lnTo>
                    <a:lnTo>
                      <a:pt x="52376" y="23764"/>
                    </a:lnTo>
                    <a:lnTo>
                      <a:pt x="52590" y="23137"/>
                    </a:lnTo>
                    <a:lnTo>
                      <a:pt x="52750" y="22509"/>
                    </a:lnTo>
                    <a:lnTo>
                      <a:pt x="52750" y="21882"/>
                    </a:lnTo>
                    <a:lnTo>
                      <a:pt x="52750" y="21490"/>
                    </a:lnTo>
                    <a:lnTo>
                      <a:pt x="52590" y="21098"/>
                    </a:lnTo>
                    <a:lnTo>
                      <a:pt x="52429" y="20862"/>
                    </a:lnTo>
                    <a:lnTo>
                      <a:pt x="52322" y="20627"/>
                    </a:lnTo>
                    <a:lnTo>
                      <a:pt x="52162" y="20392"/>
                    </a:lnTo>
                    <a:lnTo>
                      <a:pt x="52055" y="20313"/>
                    </a:lnTo>
                    <a:lnTo>
                      <a:pt x="52055" y="20313"/>
                    </a:lnTo>
                    <a:lnTo>
                      <a:pt x="52376" y="16862"/>
                    </a:lnTo>
                    <a:lnTo>
                      <a:pt x="51359" y="15843"/>
                    </a:lnTo>
                    <a:lnTo>
                      <a:pt x="54088" y="15843"/>
                    </a:lnTo>
                    <a:lnTo>
                      <a:pt x="55104" y="12862"/>
                    </a:lnTo>
                    <a:lnTo>
                      <a:pt x="56763" y="14352"/>
                    </a:lnTo>
                    <a:lnTo>
                      <a:pt x="57779" y="13411"/>
                    </a:lnTo>
                    <a:lnTo>
                      <a:pt x="60187" y="16392"/>
                    </a:lnTo>
                    <a:lnTo>
                      <a:pt x="60080" y="16156"/>
                    </a:lnTo>
                    <a:lnTo>
                      <a:pt x="59973" y="15764"/>
                    </a:lnTo>
                    <a:lnTo>
                      <a:pt x="59812" y="15058"/>
                    </a:lnTo>
                    <a:lnTo>
                      <a:pt x="59545" y="14274"/>
                    </a:lnTo>
                    <a:lnTo>
                      <a:pt x="59331" y="13411"/>
                    </a:lnTo>
                    <a:lnTo>
                      <a:pt x="59170" y="12392"/>
                    </a:lnTo>
                    <a:lnTo>
                      <a:pt x="58956" y="11372"/>
                    </a:lnTo>
                    <a:lnTo>
                      <a:pt x="58796" y="10431"/>
                    </a:lnTo>
                    <a:lnTo>
                      <a:pt x="58742" y="9647"/>
                    </a:lnTo>
                    <a:lnTo>
                      <a:pt x="58796" y="8941"/>
                    </a:lnTo>
                    <a:lnTo>
                      <a:pt x="59010" y="8470"/>
                    </a:lnTo>
                    <a:lnTo>
                      <a:pt x="59491" y="8000"/>
                    </a:lnTo>
                    <a:lnTo>
                      <a:pt x="60187" y="7843"/>
                    </a:lnTo>
                    <a:lnTo>
                      <a:pt x="60882" y="7764"/>
                    </a:lnTo>
                    <a:lnTo>
                      <a:pt x="61792" y="7764"/>
                    </a:lnTo>
                    <a:lnTo>
                      <a:pt x="62594" y="7921"/>
                    </a:lnTo>
                    <a:lnTo>
                      <a:pt x="63450" y="8235"/>
                    </a:lnTo>
                    <a:lnTo>
                      <a:pt x="64199" y="8627"/>
                    </a:lnTo>
                    <a:lnTo>
                      <a:pt x="64841" y="9254"/>
                    </a:lnTo>
                    <a:lnTo>
                      <a:pt x="65216" y="9882"/>
                    </a:lnTo>
                    <a:lnTo>
                      <a:pt x="65590" y="10588"/>
                    </a:lnTo>
                    <a:lnTo>
                      <a:pt x="65965" y="11294"/>
                    </a:lnTo>
                    <a:lnTo>
                      <a:pt x="66393" y="12000"/>
                    </a:lnTo>
                    <a:lnTo>
                      <a:pt x="66767" y="12705"/>
                    </a:lnTo>
                    <a:lnTo>
                      <a:pt x="67195" y="13254"/>
                    </a:lnTo>
                    <a:lnTo>
                      <a:pt x="67463" y="13882"/>
                    </a:lnTo>
                    <a:lnTo>
                      <a:pt x="67730" y="14352"/>
                    </a:lnTo>
                    <a:lnTo>
                      <a:pt x="67784" y="14901"/>
                    </a:lnTo>
                    <a:lnTo>
                      <a:pt x="67784" y="15372"/>
                    </a:lnTo>
                    <a:lnTo>
                      <a:pt x="67623" y="15843"/>
                    </a:lnTo>
                    <a:lnTo>
                      <a:pt x="67195" y="16392"/>
                    </a:lnTo>
                    <a:lnTo>
                      <a:pt x="66767" y="16784"/>
                    </a:lnTo>
                    <a:lnTo>
                      <a:pt x="66232" y="17254"/>
                    </a:lnTo>
                    <a:lnTo>
                      <a:pt x="65697" y="17725"/>
                    </a:lnTo>
                    <a:lnTo>
                      <a:pt x="65162" y="18274"/>
                    </a:lnTo>
                    <a:lnTo>
                      <a:pt x="64788" y="18666"/>
                    </a:lnTo>
                    <a:lnTo>
                      <a:pt x="64413" y="19058"/>
                    </a:lnTo>
                    <a:lnTo>
                      <a:pt x="64199" y="19372"/>
                    </a:lnTo>
                    <a:lnTo>
                      <a:pt x="64306" y="19607"/>
                    </a:lnTo>
                    <a:lnTo>
                      <a:pt x="64574" y="19843"/>
                    </a:lnTo>
                    <a:lnTo>
                      <a:pt x="64948" y="19921"/>
                    </a:lnTo>
                    <a:lnTo>
                      <a:pt x="65483" y="19921"/>
                    </a:lnTo>
                    <a:lnTo>
                      <a:pt x="65965" y="19921"/>
                    </a:lnTo>
                    <a:lnTo>
                      <a:pt x="66500" y="19921"/>
                    </a:lnTo>
                    <a:lnTo>
                      <a:pt x="66981" y="19921"/>
                    </a:lnTo>
                    <a:lnTo>
                      <a:pt x="67409" y="19921"/>
                    </a:lnTo>
                    <a:lnTo>
                      <a:pt x="67730" y="20000"/>
                    </a:lnTo>
                    <a:lnTo>
                      <a:pt x="67944" y="20235"/>
                    </a:lnTo>
                    <a:lnTo>
                      <a:pt x="67998" y="20392"/>
                    </a:lnTo>
                    <a:lnTo>
                      <a:pt x="67944" y="20862"/>
                    </a:lnTo>
                    <a:lnTo>
                      <a:pt x="67730" y="21333"/>
                    </a:lnTo>
                    <a:lnTo>
                      <a:pt x="67677" y="21803"/>
                    </a:lnTo>
                    <a:lnTo>
                      <a:pt x="67677" y="22431"/>
                    </a:lnTo>
                    <a:lnTo>
                      <a:pt x="67730" y="22980"/>
                    </a:lnTo>
                    <a:lnTo>
                      <a:pt x="67891" y="23529"/>
                    </a:lnTo>
                    <a:lnTo>
                      <a:pt x="67998" y="24000"/>
                    </a:lnTo>
                    <a:lnTo>
                      <a:pt x="68265" y="24392"/>
                    </a:lnTo>
                    <a:lnTo>
                      <a:pt x="68533" y="24705"/>
                    </a:lnTo>
                    <a:lnTo>
                      <a:pt x="68907" y="24784"/>
                    </a:lnTo>
                    <a:lnTo>
                      <a:pt x="69282" y="24784"/>
                    </a:lnTo>
                    <a:lnTo>
                      <a:pt x="69763" y="24627"/>
                    </a:lnTo>
                    <a:lnTo>
                      <a:pt x="70245" y="24470"/>
                    </a:lnTo>
                    <a:lnTo>
                      <a:pt x="70833" y="24313"/>
                    </a:lnTo>
                    <a:lnTo>
                      <a:pt x="71368" y="24156"/>
                    </a:lnTo>
                    <a:lnTo>
                      <a:pt x="71903" y="24156"/>
                    </a:lnTo>
                    <a:lnTo>
                      <a:pt x="72492" y="24313"/>
                    </a:lnTo>
                    <a:lnTo>
                      <a:pt x="72866" y="24470"/>
                    </a:lnTo>
                    <a:lnTo>
                      <a:pt x="73187" y="24862"/>
                    </a:lnTo>
                    <a:lnTo>
                      <a:pt x="73348" y="25490"/>
                    </a:lnTo>
                    <a:lnTo>
                      <a:pt x="73348" y="26274"/>
                    </a:lnTo>
                    <a:lnTo>
                      <a:pt x="73134" y="27137"/>
                    </a:lnTo>
                    <a:lnTo>
                      <a:pt x="72813" y="28078"/>
                    </a:lnTo>
                    <a:lnTo>
                      <a:pt x="72385" y="28941"/>
                    </a:lnTo>
                    <a:lnTo>
                      <a:pt x="71903" y="29725"/>
                    </a:lnTo>
                    <a:lnTo>
                      <a:pt x="71475" y="30666"/>
                    </a:lnTo>
                    <a:lnTo>
                      <a:pt x="70994" y="31450"/>
                    </a:lnTo>
                    <a:lnTo>
                      <a:pt x="70566" y="32156"/>
                    </a:lnTo>
                    <a:lnTo>
                      <a:pt x="70298" y="32941"/>
                    </a:lnTo>
                    <a:lnTo>
                      <a:pt x="70245" y="33647"/>
                    </a:lnTo>
                    <a:lnTo>
                      <a:pt x="70298" y="34196"/>
                    </a:lnTo>
                    <a:lnTo>
                      <a:pt x="70566" y="34823"/>
                    </a:lnTo>
                    <a:lnTo>
                      <a:pt x="71047" y="35529"/>
                    </a:lnTo>
                    <a:lnTo>
                      <a:pt x="71529" y="36078"/>
                    </a:lnTo>
                    <a:lnTo>
                      <a:pt x="72117" y="36784"/>
                    </a:lnTo>
                    <a:lnTo>
                      <a:pt x="72759" y="37568"/>
                    </a:lnTo>
                    <a:lnTo>
                      <a:pt x="73348" y="38274"/>
                    </a:lnTo>
                    <a:lnTo>
                      <a:pt x="73883" y="39058"/>
                    </a:lnTo>
                    <a:lnTo>
                      <a:pt x="74311" y="39921"/>
                    </a:lnTo>
                    <a:lnTo>
                      <a:pt x="74578" y="40784"/>
                    </a:lnTo>
                    <a:lnTo>
                      <a:pt x="74685" y="41647"/>
                    </a:lnTo>
                    <a:lnTo>
                      <a:pt x="74632" y="42666"/>
                    </a:lnTo>
                    <a:lnTo>
                      <a:pt x="74578" y="43843"/>
                    </a:lnTo>
                    <a:lnTo>
                      <a:pt x="74471" y="45098"/>
                    </a:lnTo>
                    <a:lnTo>
                      <a:pt x="74418" y="46509"/>
                    </a:lnTo>
                    <a:lnTo>
                      <a:pt x="74418" y="48000"/>
                    </a:lnTo>
                    <a:lnTo>
                      <a:pt x="74471" y="49411"/>
                    </a:lnTo>
                    <a:lnTo>
                      <a:pt x="74685" y="50666"/>
                    </a:lnTo>
                    <a:lnTo>
                      <a:pt x="75060" y="51843"/>
                    </a:lnTo>
                    <a:lnTo>
                      <a:pt x="75595" y="52784"/>
                    </a:lnTo>
                    <a:lnTo>
                      <a:pt x="76397" y="53568"/>
                    </a:lnTo>
                    <a:lnTo>
                      <a:pt x="77253" y="54039"/>
                    </a:lnTo>
                    <a:lnTo>
                      <a:pt x="78216" y="54352"/>
                    </a:lnTo>
                    <a:lnTo>
                      <a:pt x="79072" y="54431"/>
                    </a:lnTo>
                    <a:lnTo>
                      <a:pt x="79928" y="54666"/>
                    </a:lnTo>
                    <a:lnTo>
                      <a:pt x="80731" y="54823"/>
                    </a:lnTo>
                    <a:lnTo>
                      <a:pt x="81533" y="55137"/>
                    </a:lnTo>
                    <a:lnTo>
                      <a:pt x="82229" y="55686"/>
                    </a:lnTo>
                    <a:lnTo>
                      <a:pt x="82817" y="56627"/>
                    </a:lnTo>
                    <a:lnTo>
                      <a:pt x="83352" y="57803"/>
                    </a:lnTo>
                    <a:lnTo>
                      <a:pt x="83834" y="59450"/>
                    </a:lnTo>
                    <a:lnTo>
                      <a:pt x="84048" y="61490"/>
                    </a:lnTo>
                    <a:lnTo>
                      <a:pt x="83941" y="63450"/>
                    </a:lnTo>
                    <a:lnTo>
                      <a:pt x="83620" y="65411"/>
                    </a:lnTo>
                    <a:lnTo>
                      <a:pt x="83138" y="67294"/>
                    </a:lnTo>
                    <a:lnTo>
                      <a:pt x="82603" y="69019"/>
                    </a:lnTo>
                    <a:lnTo>
                      <a:pt x="82068" y="70509"/>
                    </a:lnTo>
                    <a:lnTo>
                      <a:pt x="81747" y="71764"/>
                    </a:lnTo>
                    <a:lnTo>
                      <a:pt x="81533" y="72784"/>
                    </a:lnTo>
                    <a:lnTo>
                      <a:pt x="81640" y="73254"/>
                    </a:lnTo>
                    <a:lnTo>
                      <a:pt x="82122" y="73333"/>
                    </a:lnTo>
                    <a:lnTo>
                      <a:pt x="82871" y="73176"/>
                    </a:lnTo>
                    <a:lnTo>
                      <a:pt x="83620" y="72941"/>
                    </a:lnTo>
                    <a:lnTo>
                      <a:pt x="84422" y="72705"/>
                    </a:lnTo>
                    <a:lnTo>
                      <a:pt x="85225" y="72313"/>
                    </a:lnTo>
                    <a:lnTo>
                      <a:pt x="86081" y="72000"/>
                    </a:lnTo>
                    <a:lnTo>
                      <a:pt x="86830" y="71450"/>
                    </a:lnTo>
                    <a:lnTo>
                      <a:pt x="87525" y="70980"/>
                    </a:lnTo>
                    <a:lnTo>
                      <a:pt x="88221" y="70509"/>
                    </a:lnTo>
                    <a:lnTo>
                      <a:pt x="88756" y="69960"/>
                    </a:lnTo>
                    <a:lnTo>
                      <a:pt x="89237" y="69411"/>
                    </a:lnTo>
                    <a:lnTo>
                      <a:pt x="89665" y="68000"/>
                    </a:lnTo>
                    <a:lnTo>
                      <a:pt x="90040" y="65254"/>
                    </a:lnTo>
                    <a:lnTo>
                      <a:pt x="90468" y="61490"/>
                    </a:lnTo>
                    <a:lnTo>
                      <a:pt x="90842" y="57019"/>
                    </a:lnTo>
                    <a:lnTo>
                      <a:pt x="91270" y="52235"/>
                    </a:lnTo>
                    <a:lnTo>
                      <a:pt x="91591" y="47607"/>
                    </a:lnTo>
                    <a:lnTo>
                      <a:pt x="91859" y="43294"/>
                    </a:lnTo>
                    <a:lnTo>
                      <a:pt x="92073" y="39843"/>
                    </a:lnTo>
                    <a:lnTo>
                      <a:pt x="92233" y="37568"/>
                    </a:lnTo>
                    <a:lnTo>
                      <a:pt x="92287" y="36705"/>
                    </a:lnTo>
                    <a:lnTo>
                      <a:pt x="99028" y="36705"/>
                    </a:lnTo>
                    <a:lnTo>
                      <a:pt x="110209" y="37647"/>
                    </a:lnTo>
                    <a:lnTo>
                      <a:pt x="120000" y="37647"/>
                    </a:lnTo>
                    <a:lnTo>
                      <a:pt x="118983" y="120000"/>
                    </a:lnTo>
                    <a:lnTo>
                      <a:pt x="61203" y="113019"/>
                    </a:lnTo>
                    <a:lnTo>
                      <a:pt x="60882" y="112392"/>
                    </a:lnTo>
                    <a:lnTo>
                      <a:pt x="60187" y="110745"/>
                    </a:lnTo>
                    <a:lnTo>
                      <a:pt x="59010" y="108392"/>
                    </a:lnTo>
                    <a:lnTo>
                      <a:pt x="57512" y="105254"/>
                    </a:lnTo>
                    <a:lnTo>
                      <a:pt x="55693" y="101882"/>
                    </a:lnTo>
                    <a:lnTo>
                      <a:pt x="53767" y="98431"/>
                    </a:lnTo>
                    <a:lnTo>
                      <a:pt x="51573" y="95058"/>
                    </a:lnTo>
                    <a:lnTo>
                      <a:pt x="49326" y="92078"/>
                    </a:lnTo>
                    <a:lnTo>
                      <a:pt x="47133" y="89725"/>
                    </a:lnTo>
                    <a:lnTo>
                      <a:pt x="44939" y="88235"/>
                    </a:lnTo>
                    <a:lnTo>
                      <a:pt x="43013" y="87137"/>
                    </a:lnTo>
                    <a:lnTo>
                      <a:pt x="41301" y="86039"/>
                    </a:lnTo>
                    <a:lnTo>
                      <a:pt x="39964" y="84862"/>
                    </a:lnTo>
                    <a:lnTo>
                      <a:pt x="38680" y="83764"/>
                    </a:lnTo>
                    <a:lnTo>
                      <a:pt x="37556" y="82823"/>
                    </a:lnTo>
                    <a:lnTo>
                      <a:pt x="36486" y="81882"/>
                    </a:lnTo>
                    <a:lnTo>
                      <a:pt x="35416" y="81098"/>
                    </a:lnTo>
                    <a:lnTo>
                      <a:pt x="34186" y="80627"/>
                    </a:lnTo>
                    <a:lnTo>
                      <a:pt x="32902" y="80313"/>
                    </a:lnTo>
                    <a:lnTo>
                      <a:pt x="31404" y="80313"/>
                    </a:lnTo>
                    <a:lnTo>
                      <a:pt x="29745" y="80392"/>
                    </a:lnTo>
                    <a:lnTo>
                      <a:pt x="27819" y="80392"/>
                    </a:lnTo>
                    <a:lnTo>
                      <a:pt x="25947" y="80392"/>
                    </a:lnTo>
                    <a:lnTo>
                      <a:pt x="24074" y="80313"/>
                    </a:lnTo>
                    <a:lnTo>
                      <a:pt x="22309" y="80235"/>
                    </a:lnTo>
                    <a:lnTo>
                      <a:pt x="20704" y="80078"/>
                    </a:lnTo>
                    <a:lnTo>
                      <a:pt x="19259" y="80000"/>
                    </a:lnTo>
                    <a:lnTo>
                      <a:pt x="18189" y="79921"/>
                    </a:lnTo>
                    <a:lnTo>
                      <a:pt x="17494" y="79843"/>
                    </a:lnTo>
                    <a:lnTo>
                      <a:pt x="17226" y="79843"/>
                    </a:lnTo>
                    <a:lnTo>
                      <a:pt x="0" y="40627"/>
                    </a:lnTo>
                    <a:lnTo>
                      <a:pt x="53" y="40627"/>
                    </a:lnTo>
                    <a:lnTo>
                      <a:pt x="267" y="40549"/>
                    </a:lnTo>
                    <a:lnTo>
                      <a:pt x="481" y="40470"/>
                    </a:lnTo>
                    <a:lnTo>
                      <a:pt x="802" y="40392"/>
                    </a:lnTo>
                    <a:lnTo>
                      <a:pt x="1123" y="40235"/>
                    </a:lnTo>
                    <a:lnTo>
                      <a:pt x="1551" y="39921"/>
                    </a:lnTo>
                    <a:lnTo>
                      <a:pt x="1818" y="39764"/>
                    </a:lnTo>
                    <a:lnTo>
                      <a:pt x="2086" y="39450"/>
                    </a:lnTo>
                    <a:lnTo>
                      <a:pt x="2300" y="39058"/>
                    </a:lnTo>
                    <a:lnTo>
                      <a:pt x="2353" y="38666"/>
                    </a:lnTo>
                    <a:lnTo>
                      <a:pt x="2300" y="38039"/>
                    </a:lnTo>
                    <a:lnTo>
                      <a:pt x="2139" y="37411"/>
                    </a:lnTo>
                    <a:lnTo>
                      <a:pt x="1925" y="36549"/>
                    </a:lnTo>
                    <a:lnTo>
                      <a:pt x="1765" y="35764"/>
                    </a:lnTo>
                    <a:lnTo>
                      <a:pt x="1497" y="34901"/>
                    </a:lnTo>
                    <a:lnTo>
                      <a:pt x="1283" y="34039"/>
                    </a:lnTo>
                    <a:lnTo>
                      <a:pt x="1016" y="33333"/>
                    </a:lnTo>
                    <a:lnTo>
                      <a:pt x="802" y="32705"/>
                    </a:lnTo>
                    <a:lnTo>
                      <a:pt x="748" y="32313"/>
                    </a:lnTo>
                    <a:lnTo>
                      <a:pt x="641" y="32235"/>
                    </a:lnTo>
                    <a:lnTo>
                      <a:pt x="4386" y="14901"/>
                    </a:lnTo>
                    <a:lnTo>
                      <a:pt x="4386" y="14901"/>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2" name="Google Shape;512;p48"/>
              <p:cNvSpPr/>
              <p:nvPr/>
            </p:nvSpPr>
            <p:spPr>
              <a:xfrm>
                <a:off x="3947" y="3804"/>
                <a:ext cx="1500" cy="300"/>
              </a:xfrm>
              <a:custGeom>
                <a:rect b="b" l="l" r="r" t="t"/>
                <a:pathLst>
                  <a:path extrusionOk="0" h="120000" w="120000">
                    <a:moveTo>
                      <a:pt x="75" y="0"/>
                    </a:moveTo>
                    <a:lnTo>
                      <a:pt x="120000" y="42443"/>
                    </a:lnTo>
                    <a:lnTo>
                      <a:pt x="120000" y="43408"/>
                    </a:lnTo>
                    <a:lnTo>
                      <a:pt x="119849" y="45916"/>
                    </a:lnTo>
                    <a:lnTo>
                      <a:pt x="119661" y="49581"/>
                    </a:lnTo>
                    <a:lnTo>
                      <a:pt x="119322" y="54212"/>
                    </a:lnTo>
                    <a:lnTo>
                      <a:pt x="118870" y="59614"/>
                    </a:lnTo>
                    <a:lnTo>
                      <a:pt x="118267" y="65401"/>
                    </a:lnTo>
                    <a:lnTo>
                      <a:pt x="117514" y="71189"/>
                    </a:lnTo>
                    <a:lnTo>
                      <a:pt x="116573" y="76784"/>
                    </a:lnTo>
                    <a:lnTo>
                      <a:pt x="115368" y="81993"/>
                    </a:lnTo>
                    <a:lnTo>
                      <a:pt x="113975" y="86430"/>
                    </a:lnTo>
                    <a:lnTo>
                      <a:pt x="112544" y="88745"/>
                    </a:lnTo>
                    <a:lnTo>
                      <a:pt x="110360" y="91254"/>
                    </a:lnTo>
                    <a:lnTo>
                      <a:pt x="107499" y="93376"/>
                    </a:lnTo>
                    <a:lnTo>
                      <a:pt x="104223" y="95691"/>
                    </a:lnTo>
                    <a:lnTo>
                      <a:pt x="100646" y="97427"/>
                    </a:lnTo>
                    <a:lnTo>
                      <a:pt x="97031" y="98778"/>
                    </a:lnTo>
                    <a:lnTo>
                      <a:pt x="93529" y="99549"/>
                    </a:lnTo>
                    <a:lnTo>
                      <a:pt x="90291" y="99742"/>
                    </a:lnTo>
                    <a:lnTo>
                      <a:pt x="87543" y="99356"/>
                    </a:lnTo>
                    <a:lnTo>
                      <a:pt x="85434" y="97813"/>
                    </a:lnTo>
                    <a:lnTo>
                      <a:pt x="83438" y="95884"/>
                    </a:lnTo>
                    <a:lnTo>
                      <a:pt x="80953" y="94147"/>
                    </a:lnTo>
                    <a:lnTo>
                      <a:pt x="78167" y="92411"/>
                    </a:lnTo>
                    <a:lnTo>
                      <a:pt x="75155" y="91254"/>
                    </a:lnTo>
                    <a:lnTo>
                      <a:pt x="72105" y="90289"/>
                    </a:lnTo>
                    <a:lnTo>
                      <a:pt x="69130" y="89517"/>
                    </a:lnTo>
                    <a:lnTo>
                      <a:pt x="66344" y="89324"/>
                    </a:lnTo>
                    <a:lnTo>
                      <a:pt x="63934" y="89324"/>
                    </a:lnTo>
                    <a:lnTo>
                      <a:pt x="61976" y="90096"/>
                    </a:lnTo>
                    <a:lnTo>
                      <a:pt x="60696" y="91254"/>
                    </a:lnTo>
                    <a:lnTo>
                      <a:pt x="59566" y="92797"/>
                    </a:lnTo>
                    <a:lnTo>
                      <a:pt x="58173" y="93954"/>
                    </a:lnTo>
                    <a:lnTo>
                      <a:pt x="56554" y="95498"/>
                    </a:lnTo>
                    <a:lnTo>
                      <a:pt x="54785" y="96655"/>
                    </a:lnTo>
                    <a:lnTo>
                      <a:pt x="52902" y="97813"/>
                    </a:lnTo>
                    <a:lnTo>
                      <a:pt x="50982" y="99356"/>
                    </a:lnTo>
                    <a:lnTo>
                      <a:pt x="49061" y="100707"/>
                    </a:lnTo>
                    <a:lnTo>
                      <a:pt x="47254" y="102250"/>
                    </a:lnTo>
                    <a:lnTo>
                      <a:pt x="45597" y="103987"/>
                    </a:lnTo>
                    <a:lnTo>
                      <a:pt x="44166" y="105916"/>
                    </a:lnTo>
                    <a:lnTo>
                      <a:pt x="42811" y="108038"/>
                    </a:lnTo>
                    <a:lnTo>
                      <a:pt x="41267" y="110546"/>
                    </a:lnTo>
                    <a:lnTo>
                      <a:pt x="39723" y="113247"/>
                    </a:lnTo>
                    <a:lnTo>
                      <a:pt x="38104" y="115562"/>
                    </a:lnTo>
                    <a:lnTo>
                      <a:pt x="36485" y="117877"/>
                    </a:lnTo>
                    <a:lnTo>
                      <a:pt x="34904" y="119228"/>
                    </a:lnTo>
                    <a:lnTo>
                      <a:pt x="33322" y="120000"/>
                    </a:lnTo>
                    <a:lnTo>
                      <a:pt x="31854" y="119228"/>
                    </a:lnTo>
                    <a:lnTo>
                      <a:pt x="30461" y="117684"/>
                    </a:lnTo>
                    <a:lnTo>
                      <a:pt x="29294" y="114019"/>
                    </a:lnTo>
                    <a:lnTo>
                      <a:pt x="28089" y="110353"/>
                    </a:lnTo>
                    <a:lnTo>
                      <a:pt x="26921" y="107652"/>
                    </a:lnTo>
                    <a:lnTo>
                      <a:pt x="25679" y="105916"/>
                    </a:lnTo>
                    <a:lnTo>
                      <a:pt x="24436" y="104951"/>
                    </a:lnTo>
                    <a:lnTo>
                      <a:pt x="23156" y="104372"/>
                    </a:lnTo>
                    <a:lnTo>
                      <a:pt x="21876" y="104180"/>
                    </a:lnTo>
                    <a:lnTo>
                      <a:pt x="20558" y="103987"/>
                    </a:lnTo>
                    <a:lnTo>
                      <a:pt x="19240" y="103408"/>
                    </a:lnTo>
                    <a:lnTo>
                      <a:pt x="17922" y="102443"/>
                    </a:lnTo>
                    <a:lnTo>
                      <a:pt x="16567" y="101093"/>
                    </a:lnTo>
                    <a:lnTo>
                      <a:pt x="15324" y="98971"/>
                    </a:lnTo>
                    <a:lnTo>
                      <a:pt x="14345" y="97041"/>
                    </a:lnTo>
                    <a:lnTo>
                      <a:pt x="13517" y="95112"/>
                    </a:lnTo>
                    <a:lnTo>
                      <a:pt x="12802" y="93183"/>
                    </a:lnTo>
                    <a:lnTo>
                      <a:pt x="12237" y="91446"/>
                    </a:lnTo>
                    <a:lnTo>
                      <a:pt x="11710" y="89517"/>
                    </a:lnTo>
                    <a:lnTo>
                      <a:pt x="11258" y="87781"/>
                    </a:lnTo>
                    <a:lnTo>
                      <a:pt x="10731" y="86045"/>
                    </a:lnTo>
                    <a:lnTo>
                      <a:pt x="10203" y="84694"/>
                    </a:lnTo>
                    <a:lnTo>
                      <a:pt x="9601" y="83151"/>
                    </a:lnTo>
                    <a:lnTo>
                      <a:pt x="8886" y="81800"/>
                    </a:lnTo>
                    <a:lnTo>
                      <a:pt x="8095" y="80836"/>
                    </a:lnTo>
                    <a:lnTo>
                      <a:pt x="7304" y="79871"/>
                    </a:lnTo>
                    <a:lnTo>
                      <a:pt x="6476" y="79099"/>
                    </a:lnTo>
                    <a:lnTo>
                      <a:pt x="5647" y="78135"/>
                    </a:lnTo>
                    <a:lnTo>
                      <a:pt x="4781" y="76784"/>
                    </a:lnTo>
                    <a:lnTo>
                      <a:pt x="3915" y="75241"/>
                    </a:lnTo>
                    <a:lnTo>
                      <a:pt x="3125" y="72926"/>
                    </a:lnTo>
                    <a:lnTo>
                      <a:pt x="2334" y="70225"/>
                    </a:lnTo>
                    <a:lnTo>
                      <a:pt x="1694" y="66945"/>
                    </a:lnTo>
                    <a:lnTo>
                      <a:pt x="1054" y="61736"/>
                    </a:lnTo>
                    <a:lnTo>
                      <a:pt x="640" y="54983"/>
                    </a:lnTo>
                    <a:lnTo>
                      <a:pt x="338" y="46688"/>
                    </a:lnTo>
                    <a:lnTo>
                      <a:pt x="150" y="37813"/>
                    </a:lnTo>
                    <a:lnTo>
                      <a:pt x="0" y="28553"/>
                    </a:lnTo>
                    <a:lnTo>
                      <a:pt x="0" y="19871"/>
                    </a:lnTo>
                    <a:lnTo>
                      <a:pt x="0" y="12154"/>
                    </a:lnTo>
                    <a:lnTo>
                      <a:pt x="0" y="5980"/>
                    </a:lnTo>
                    <a:lnTo>
                      <a:pt x="75" y="1736"/>
                    </a:lnTo>
                    <a:lnTo>
                      <a:pt x="75" y="385"/>
                    </a:lnTo>
                    <a:lnTo>
                      <a:pt x="75" y="385"/>
                    </a:lnTo>
                    <a:lnTo>
                      <a:pt x="75"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3" name="Google Shape;513;p48"/>
              <p:cNvSpPr/>
              <p:nvPr/>
            </p:nvSpPr>
            <p:spPr>
              <a:xfrm>
                <a:off x="4356" y="4108"/>
                <a:ext cx="1" cy="1"/>
              </a:xfrm>
              <a:custGeom>
                <a:rect b="b" l="l" r="r" t="t"/>
                <a:pathLst>
                  <a:path extrusionOk="0" h="120000" w="120000">
                    <a:moveTo>
                      <a:pt x="0" y="0"/>
                    </a:moveTo>
                    <a:lnTo>
                      <a:pt x="120000" y="120000"/>
                    </a:lnTo>
                    <a:lnTo>
                      <a:pt x="120000" y="120000"/>
                    </a:lnTo>
                    <a:lnTo>
                      <a:pt x="120000" y="120000"/>
                    </a:lnTo>
                    <a:lnTo>
                      <a:pt x="120000" y="120000"/>
                    </a:lnTo>
                    <a:lnTo>
                      <a:pt x="120000" y="120000"/>
                    </a:lnTo>
                    <a:lnTo>
                      <a:pt x="120000" y="120000"/>
                    </a:lnTo>
                    <a:lnTo>
                      <a:pt x="120000" y="120000"/>
                    </a:lnTo>
                    <a:lnTo>
                      <a:pt x="120000" y="120000"/>
                    </a:lnTo>
                    <a:lnTo>
                      <a:pt x="120000" y="0"/>
                    </a:lnTo>
                    <a:lnTo>
                      <a:pt x="120000" y="0"/>
                    </a:lnTo>
                    <a:lnTo>
                      <a:pt x="12000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4" name="Google Shape;514;p48"/>
              <p:cNvSpPr/>
              <p:nvPr/>
            </p:nvSpPr>
            <p:spPr>
              <a:xfrm>
                <a:off x="4011" y="3798"/>
                <a:ext cx="32" cy="38"/>
              </a:xfrm>
              <a:custGeom>
                <a:rect b="b" l="l" r="r" t="t"/>
                <a:pathLst>
                  <a:path extrusionOk="0" h="120000" w="120000">
                    <a:moveTo>
                      <a:pt x="95625" y="52105"/>
                    </a:moveTo>
                    <a:lnTo>
                      <a:pt x="65625" y="6315"/>
                    </a:lnTo>
                    <a:lnTo>
                      <a:pt x="65625" y="9473"/>
                    </a:lnTo>
                    <a:lnTo>
                      <a:pt x="65625" y="14210"/>
                    </a:lnTo>
                    <a:lnTo>
                      <a:pt x="65625" y="17368"/>
                    </a:lnTo>
                    <a:lnTo>
                      <a:pt x="67500" y="22105"/>
                    </a:lnTo>
                    <a:lnTo>
                      <a:pt x="67500" y="28421"/>
                    </a:lnTo>
                    <a:lnTo>
                      <a:pt x="69375" y="31578"/>
                    </a:lnTo>
                    <a:lnTo>
                      <a:pt x="69375" y="36315"/>
                    </a:lnTo>
                    <a:lnTo>
                      <a:pt x="67500" y="39473"/>
                    </a:lnTo>
                    <a:lnTo>
                      <a:pt x="65625" y="44210"/>
                    </a:lnTo>
                    <a:lnTo>
                      <a:pt x="60000" y="47368"/>
                    </a:lnTo>
                    <a:lnTo>
                      <a:pt x="48750" y="44210"/>
                    </a:lnTo>
                    <a:lnTo>
                      <a:pt x="41250" y="39473"/>
                    </a:lnTo>
                    <a:lnTo>
                      <a:pt x="39375" y="33157"/>
                    </a:lnTo>
                    <a:lnTo>
                      <a:pt x="35625" y="28421"/>
                    </a:lnTo>
                    <a:lnTo>
                      <a:pt x="35625" y="22105"/>
                    </a:lnTo>
                    <a:lnTo>
                      <a:pt x="35625" y="15789"/>
                    </a:lnTo>
                    <a:lnTo>
                      <a:pt x="39375" y="9473"/>
                    </a:lnTo>
                    <a:lnTo>
                      <a:pt x="35625" y="3157"/>
                    </a:lnTo>
                    <a:lnTo>
                      <a:pt x="33750" y="1578"/>
                    </a:lnTo>
                    <a:lnTo>
                      <a:pt x="30000" y="0"/>
                    </a:lnTo>
                    <a:lnTo>
                      <a:pt x="22500" y="6315"/>
                    </a:lnTo>
                    <a:lnTo>
                      <a:pt x="16875" y="11052"/>
                    </a:lnTo>
                    <a:lnTo>
                      <a:pt x="13125" y="15789"/>
                    </a:lnTo>
                    <a:lnTo>
                      <a:pt x="7500" y="22105"/>
                    </a:lnTo>
                    <a:lnTo>
                      <a:pt x="5625" y="28421"/>
                    </a:lnTo>
                    <a:lnTo>
                      <a:pt x="3750" y="33157"/>
                    </a:lnTo>
                    <a:lnTo>
                      <a:pt x="0" y="39473"/>
                    </a:lnTo>
                    <a:lnTo>
                      <a:pt x="0" y="47368"/>
                    </a:lnTo>
                    <a:lnTo>
                      <a:pt x="0" y="53684"/>
                    </a:lnTo>
                    <a:lnTo>
                      <a:pt x="0" y="61578"/>
                    </a:lnTo>
                    <a:lnTo>
                      <a:pt x="15000" y="58421"/>
                    </a:lnTo>
                    <a:lnTo>
                      <a:pt x="24375" y="60000"/>
                    </a:lnTo>
                    <a:lnTo>
                      <a:pt x="31875" y="63157"/>
                    </a:lnTo>
                    <a:lnTo>
                      <a:pt x="33750" y="69473"/>
                    </a:lnTo>
                    <a:lnTo>
                      <a:pt x="35625" y="77368"/>
                    </a:lnTo>
                    <a:lnTo>
                      <a:pt x="39375" y="88421"/>
                    </a:lnTo>
                    <a:lnTo>
                      <a:pt x="41250" y="97894"/>
                    </a:lnTo>
                    <a:lnTo>
                      <a:pt x="43125" y="105789"/>
                    </a:lnTo>
                    <a:lnTo>
                      <a:pt x="45000" y="113684"/>
                    </a:lnTo>
                    <a:lnTo>
                      <a:pt x="52500" y="120000"/>
                    </a:lnTo>
                    <a:lnTo>
                      <a:pt x="52500" y="113684"/>
                    </a:lnTo>
                    <a:lnTo>
                      <a:pt x="52500" y="107368"/>
                    </a:lnTo>
                    <a:lnTo>
                      <a:pt x="50625" y="99473"/>
                    </a:lnTo>
                    <a:lnTo>
                      <a:pt x="50625" y="93157"/>
                    </a:lnTo>
                    <a:lnTo>
                      <a:pt x="50625" y="88421"/>
                    </a:lnTo>
                    <a:lnTo>
                      <a:pt x="48750" y="78947"/>
                    </a:lnTo>
                    <a:lnTo>
                      <a:pt x="50625" y="74210"/>
                    </a:lnTo>
                    <a:lnTo>
                      <a:pt x="50625" y="67894"/>
                    </a:lnTo>
                    <a:lnTo>
                      <a:pt x="54375" y="61578"/>
                    </a:lnTo>
                    <a:lnTo>
                      <a:pt x="60000" y="55263"/>
                    </a:lnTo>
                    <a:lnTo>
                      <a:pt x="65625" y="60000"/>
                    </a:lnTo>
                    <a:lnTo>
                      <a:pt x="69375" y="63157"/>
                    </a:lnTo>
                    <a:lnTo>
                      <a:pt x="71250" y="66315"/>
                    </a:lnTo>
                    <a:lnTo>
                      <a:pt x="75000" y="69473"/>
                    </a:lnTo>
                    <a:lnTo>
                      <a:pt x="76875" y="74210"/>
                    </a:lnTo>
                    <a:lnTo>
                      <a:pt x="78750" y="77368"/>
                    </a:lnTo>
                    <a:lnTo>
                      <a:pt x="78750" y="82105"/>
                    </a:lnTo>
                    <a:lnTo>
                      <a:pt x="80625" y="88421"/>
                    </a:lnTo>
                    <a:lnTo>
                      <a:pt x="84375" y="91578"/>
                    </a:lnTo>
                    <a:lnTo>
                      <a:pt x="86250" y="96315"/>
                    </a:lnTo>
                    <a:lnTo>
                      <a:pt x="120000" y="52105"/>
                    </a:lnTo>
                    <a:lnTo>
                      <a:pt x="114375" y="14210"/>
                    </a:lnTo>
                    <a:lnTo>
                      <a:pt x="95625" y="53684"/>
                    </a:lnTo>
                    <a:lnTo>
                      <a:pt x="95625" y="53684"/>
                    </a:lnTo>
                    <a:lnTo>
                      <a:pt x="95625" y="5210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5" name="Google Shape;515;p48"/>
              <p:cNvSpPr/>
              <p:nvPr/>
            </p:nvSpPr>
            <p:spPr>
              <a:xfrm>
                <a:off x="4545" y="3143"/>
                <a:ext cx="446" cy="380"/>
              </a:xfrm>
              <a:custGeom>
                <a:rect b="b" l="l" r="r" t="t"/>
                <a:pathLst>
                  <a:path extrusionOk="0" h="120000" w="120000">
                    <a:moveTo>
                      <a:pt x="12228" y="5842"/>
                    </a:moveTo>
                    <a:lnTo>
                      <a:pt x="11556" y="7736"/>
                    </a:lnTo>
                    <a:lnTo>
                      <a:pt x="11556" y="9157"/>
                    </a:lnTo>
                    <a:lnTo>
                      <a:pt x="11825" y="10421"/>
                    </a:lnTo>
                    <a:lnTo>
                      <a:pt x="12497" y="11368"/>
                    </a:lnTo>
                    <a:lnTo>
                      <a:pt x="13303" y="12157"/>
                    </a:lnTo>
                    <a:lnTo>
                      <a:pt x="14109" y="12947"/>
                    </a:lnTo>
                    <a:lnTo>
                      <a:pt x="15184" y="13736"/>
                    </a:lnTo>
                    <a:lnTo>
                      <a:pt x="16125" y="14842"/>
                    </a:lnTo>
                    <a:lnTo>
                      <a:pt x="17066" y="15789"/>
                    </a:lnTo>
                    <a:lnTo>
                      <a:pt x="17469" y="17210"/>
                    </a:lnTo>
                    <a:lnTo>
                      <a:pt x="18409" y="17842"/>
                    </a:lnTo>
                    <a:lnTo>
                      <a:pt x="19216" y="18157"/>
                    </a:lnTo>
                    <a:lnTo>
                      <a:pt x="19888" y="18000"/>
                    </a:lnTo>
                    <a:lnTo>
                      <a:pt x="20828" y="17526"/>
                    </a:lnTo>
                    <a:lnTo>
                      <a:pt x="21500" y="17210"/>
                    </a:lnTo>
                    <a:lnTo>
                      <a:pt x="22172" y="16736"/>
                    </a:lnTo>
                    <a:lnTo>
                      <a:pt x="22844" y="16578"/>
                    </a:lnTo>
                    <a:lnTo>
                      <a:pt x="23516" y="16736"/>
                    </a:lnTo>
                    <a:lnTo>
                      <a:pt x="24188" y="17210"/>
                    </a:lnTo>
                    <a:lnTo>
                      <a:pt x="24860" y="18315"/>
                    </a:lnTo>
                    <a:lnTo>
                      <a:pt x="18409" y="27157"/>
                    </a:lnTo>
                    <a:lnTo>
                      <a:pt x="18678" y="27157"/>
                    </a:lnTo>
                    <a:lnTo>
                      <a:pt x="19081" y="27000"/>
                    </a:lnTo>
                    <a:lnTo>
                      <a:pt x="19350" y="27000"/>
                    </a:lnTo>
                    <a:lnTo>
                      <a:pt x="19753" y="27000"/>
                    </a:lnTo>
                    <a:lnTo>
                      <a:pt x="19888" y="27157"/>
                    </a:lnTo>
                    <a:lnTo>
                      <a:pt x="20291" y="27157"/>
                    </a:lnTo>
                    <a:lnTo>
                      <a:pt x="20559" y="27315"/>
                    </a:lnTo>
                    <a:lnTo>
                      <a:pt x="20828" y="27631"/>
                    </a:lnTo>
                    <a:lnTo>
                      <a:pt x="21097" y="27789"/>
                    </a:lnTo>
                    <a:lnTo>
                      <a:pt x="21231" y="27947"/>
                    </a:lnTo>
                    <a:lnTo>
                      <a:pt x="20022" y="28578"/>
                    </a:lnTo>
                    <a:lnTo>
                      <a:pt x="19216" y="29368"/>
                    </a:lnTo>
                    <a:lnTo>
                      <a:pt x="18947" y="30157"/>
                    </a:lnTo>
                    <a:lnTo>
                      <a:pt x="18678" y="30947"/>
                    </a:lnTo>
                    <a:lnTo>
                      <a:pt x="18947" y="31894"/>
                    </a:lnTo>
                    <a:lnTo>
                      <a:pt x="19081" y="33000"/>
                    </a:lnTo>
                    <a:lnTo>
                      <a:pt x="19081" y="33947"/>
                    </a:lnTo>
                    <a:lnTo>
                      <a:pt x="19216" y="34894"/>
                    </a:lnTo>
                    <a:lnTo>
                      <a:pt x="19081" y="36157"/>
                    </a:lnTo>
                    <a:lnTo>
                      <a:pt x="18544" y="37105"/>
                    </a:lnTo>
                    <a:lnTo>
                      <a:pt x="19753" y="37894"/>
                    </a:lnTo>
                    <a:lnTo>
                      <a:pt x="20828" y="38526"/>
                    </a:lnTo>
                    <a:lnTo>
                      <a:pt x="21769" y="39000"/>
                    </a:lnTo>
                    <a:lnTo>
                      <a:pt x="22844" y="39315"/>
                    </a:lnTo>
                    <a:lnTo>
                      <a:pt x="23650" y="39473"/>
                    </a:lnTo>
                    <a:lnTo>
                      <a:pt x="24725" y="39947"/>
                    </a:lnTo>
                    <a:lnTo>
                      <a:pt x="25666" y="40263"/>
                    </a:lnTo>
                    <a:lnTo>
                      <a:pt x="26741" y="40736"/>
                    </a:lnTo>
                    <a:lnTo>
                      <a:pt x="28085" y="41368"/>
                    </a:lnTo>
                    <a:lnTo>
                      <a:pt x="29428" y="42315"/>
                    </a:lnTo>
                    <a:lnTo>
                      <a:pt x="25666" y="49894"/>
                    </a:lnTo>
                    <a:lnTo>
                      <a:pt x="25397" y="49263"/>
                    </a:lnTo>
                    <a:lnTo>
                      <a:pt x="24994" y="48947"/>
                    </a:lnTo>
                    <a:lnTo>
                      <a:pt x="24456" y="48473"/>
                    </a:lnTo>
                    <a:lnTo>
                      <a:pt x="24053" y="48315"/>
                    </a:lnTo>
                    <a:lnTo>
                      <a:pt x="23650" y="48157"/>
                    </a:lnTo>
                    <a:lnTo>
                      <a:pt x="23113" y="48157"/>
                    </a:lnTo>
                    <a:lnTo>
                      <a:pt x="22575" y="48315"/>
                    </a:lnTo>
                    <a:lnTo>
                      <a:pt x="22172" y="48473"/>
                    </a:lnTo>
                    <a:lnTo>
                      <a:pt x="21769" y="48789"/>
                    </a:lnTo>
                    <a:lnTo>
                      <a:pt x="21500" y="49105"/>
                    </a:lnTo>
                    <a:lnTo>
                      <a:pt x="21769" y="51315"/>
                    </a:lnTo>
                    <a:lnTo>
                      <a:pt x="21634" y="53368"/>
                    </a:lnTo>
                    <a:lnTo>
                      <a:pt x="20963" y="55105"/>
                    </a:lnTo>
                    <a:lnTo>
                      <a:pt x="20022" y="56684"/>
                    </a:lnTo>
                    <a:lnTo>
                      <a:pt x="18947" y="58105"/>
                    </a:lnTo>
                    <a:lnTo>
                      <a:pt x="17872" y="59526"/>
                    </a:lnTo>
                    <a:lnTo>
                      <a:pt x="17066" y="60947"/>
                    </a:lnTo>
                    <a:lnTo>
                      <a:pt x="16528" y="62526"/>
                    </a:lnTo>
                    <a:lnTo>
                      <a:pt x="16662" y="64105"/>
                    </a:lnTo>
                    <a:lnTo>
                      <a:pt x="17334" y="65842"/>
                    </a:lnTo>
                    <a:lnTo>
                      <a:pt x="17872" y="65526"/>
                    </a:lnTo>
                    <a:lnTo>
                      <a:pt x="18409" y="65210"/>
                    </a:lnTo>
                    <a:lnTo>
                      <a:pt x="18947" y="65052"/>
                    </a:lnTo>
                    <a:lnTo>
                      <a:pt x="19350" y="64894"/>
                    </a:lnTo>
                    <a:lnTo>
                      <a:pt x="19753" y="64894"/>
                    </a:lnTo>
                    <a:lnTo>
                      <a:pt x="20291" y="64894"/>
                    </a:lnTo>
                    <a:lnTo>
                      <a:pt x="20559" y="65052"/>
                    </a:lnTo>
                    <a:lnTo>
                      <a:pt x="20963" y="65526"/>
                    </a:lnTo>
                    <a:lnTo>
                      <a:pt x="21500" y="65842"/>
                    </a:lnTo>
                    <a:lnTo>
                      <a:pt x="21769" y="66315"/>
                    </a:lnTo>
                    <a:lnTo>
                      <a:pt x="21769" y="66473"/>
                    </a:lnTo>
                    <a:lnTo>
                      <a:pt x="21903" y="66947"/>
                    </a:lnTo>
                    <a:lnTo>
                      <a:pt x="21903" y="67105"/>
                    </a:lnTo>
                    <a:lnTo>
                      <a:pt x="21769" y="67263"/>
                    </a:lnTo>
                    <a:lnTo>
                      <a:pt x="21769" y="67421"/>
                    </a:lnTo>
                    <a:lnTo>
                      <a:pt x="21634" y="67736"/>
                    </a:lnTo>
                    <a:lnTo>
                      <a:pt x="21634" y="67894"/>
                    </a:lnTo>
                    <a:lnTo>
                      <a:pt x="21500" y="68052"/>
                    </a:lnTo>
                    <a:lnTo>
                      <a:pt x="21231" y="68210"/>
                    </a:lnTo>
                    <a:lnTo>
                      <a:pt x="21231" y="68526"/>
                    </a:lnTo>
                    <a:lnTo>
                      <a:pt x="25531" y="68842"/>
                    </a:lnTo>
                    <a:lnTo>
                      <a:pt x="25666" y="69315"/>
                    </a:lnTo>
                    <a:lnTo>
                      <a:pt x="25800" y="69631"/>
                    </a:lnTo>
                    <a:lnTo>
                      <a:pt x="25800" y="70263"/>
                    </a:lnTo>
                    <a:lnTo>
                      <a:pt x="25666" y="70736"/>
                    </a:lnTo>
                    <a:lnTo>
                      <a:pt x="25531" y="71052"/>
                    </a:lnTo>
                    <a:lnTo>
                      <a:pt x="25397" y="71526"/>
                    </a:lnTo>
                    <a:lnTo>
                      <a:pt x="24994" y="71842"/>
                    </a:lnTo>
                    <a:lnTo>
                      <a:pt x="24725" y="72315"/>
                    </a:lnTo>
                    <a:lnTo>
                      <a:pt x="24456" y="72789"/>
                    </a:lnTo>
                    <a:lnTo>
                      <a:pt x="24188" y="73263"/>
                    </a:lnTo>
                    <a:lnTo>
                      <a:pt x="26875" y="75789"/>
                    </a:lnTo>
                    <a:lnTo>
                      <a:pt x="26203" y="76894"/>
                    </a:lnTo>
                    <a:lnTo>
                      <a:pt x="25531" y="77684"/>
                    </a:lnTo>
                    <a:lnTo>
                      <a:pt x="24725" y="78000"/>
                    </a:lnTo>
                    <a:lnTo>
                      <a:pt x="23650" y="78315"/>
                    </a:lnTo>
                    <a:lnTo>
                      <a:pt x="22575" y="78473"/>
                    </a:lnTo>
                    <a:lnTo>
                      <a:pt x="21634" y="78473"/>
                    </a:lnTo>
                    <a:lnTo>
                      <a:pt x="20559" y="78631"/>
                    </a:lnTo>
                    <a:lnTo>
                      <a:pt x="19619" y="78789"/>
                    </a:lnTo>
                    <a:lnTo>
                      <a:pt x="18678" y="79105"/>
                    </a:lnTo>
                    <a:lnTo>
                      <a:pt x="17872" y="79894"/>
                    </a:lnTo>
                    <a:lnTo>
                      <a:pt x="18006" y="81789"/>
                    </a:lnTo>
                    <a:lnTo>
                      <a:pt x="18409" y="82263"/>
                    </a:lnTo>
                    <a:lnTo>
                      <a:pt x="18678" y="82578"/>
                    </a:lnTo>
                    <a:lnTo>
                      <a:pt x="19081" y="82894"/>
                    </a:lnTo>
                    <a:lnTo>
                      <a:pt x="19350" y="83210"/>
                    </a:lnTo>
                    <a:lnTo>
                      <a:pt x="19888" y="83210"/>
                    </a:lnTo>
                    <a:lnTo>
                      <a:pt x="20291" y="83368"/>
                    </a:lnTo>
                    <a:lnTo>
                      <a:pt x="20828" y="83684"/>
                    </a:lnTo>
                    <a:lnTo>
                      <a:pt x="21097" y="83842"/>
                    </a:lnTo>
                    <a:lnTo>
                      <a:pt x="21500" y="84000"/>
                    </a:lnTo>
                    <a:lnTo>
                      <a:pt x="21903" y="84473"/>
                    </a:lnTo>
                    <a:lnTo>
                      <a:pt x="19350" y="89842"/>
                    </a:lnTo>
                    <a:lnTo>
                      <a:pt x="21903" y="89684"/>
                    </a:lnTo>
                    <a:lnTo>
                      <a:pt x="23650" y="90157"/>
                    </a:lnTo>
                    <a:lnTo>
                      <a:pt x="24322" y="91421"/>
                    </a:lnTo>
                    <a:lnTo>
                      <a:pt x="24725" y="93000"/>
                    </a:lnTo>
                    <a:lnTo>
                      <a:pt x="24860" y="95052"/>
                    </a:lnTo>
                    <a:lnTo>
                      <a:pt x="24860" y="96947"/>
                    </a:lnTo>
                    <a:lnTo>
                      <a:pt x="24994" y="99157"/>
                    </a:lnTo>
                    <a:lnTo>
                      <a:pt x="25531" y="101052"/>
                    </a:lnTo>
                    <a:lnTo>
                      <a:pt x="26472" y="102631"/>
                    </a:lnTo>
                    <a:lnTo>
                      <a:pt x="28622" y="103736"/>
                    </a:lnTo>
                    <a:lnTo>
                      <a:pt x="28756" y="103736"/>
                    </a:lnTo>
                    <a:lnTo>
                      <a:pt x="29025" y="103421"/>
                    </a:lnTo>
                    <a:lnTo>
                      <a:pt x="29294" y="102947"/>
                    </a:lnTo>
                    <a:lnTo>
                      <a:pt x="29563" y="102631"/>
                    </a:lnTo>
                    <a:lnTo>
                      <a:pt x="29966" y="102157"/>
                    </a:lnTo>
                    <a:lnTo>
                      <a:pt x="30235" y="101842"/>
                    </a:lnTo>
                    <a:lnTo>
                      <a:pt x="30638" y="101526"/>
                    </a:lnTo>
                    <a:lnTo>
                      <a:pt x="31175" y="101526"/>
                    </a:lnTo>
                    <a:lnTo>
                      <a:pt x="31578" y="102000"/>
                    </a:lnTo>
                    <a:lnTo>
                      <a:pt x="31982" y="102631"/>
                    </a:lnTo>
                    <a:lnTo>
                      <a:pt x="32250" y="103736"/>
                    </a:lnTo>
                    <a:lnTo>
                      <a:pt x="32250" y="104842"/>
                    </a:lnTo>
                    <a:lnTo>
                      <a:pt x="31982" y="105789"/>
                    </a:lnTo>
                    <a:lnTo>
                      <a:pt x="31444" y="106736"/>
                    </a:lnTo>
                    <a:lnTo>
                      <a:pt x="30907" y="107526"/>
                    </a:lnTo>
                    <a:lnTo>
                      <a:pt x="30100" y="108315"/>
                    </a:lnTo>
                    <a:lnTo>
                      <a:pt x="29428" y="109421"/>
                    </a:lnTo>
                    <a:lnTo>
                      <a:pt x="28756" y="110210"/>
                    </a:lnTo>
                    <a:lnTo>
                      <a:pt x="28085" y="111000"/>
                    </a:lnTo>
                    <a:lnTo>
                      <a:pt x="27547" y="111947"/>
                    </a:lnTo>
                    <a:lnTo>
                      <a:pt x="28219" y="112105"/>
                    </a:lnTo>
                    <a:lnTo>
                      <a:pt x="28891" y="112421"/>
                    </a:lnTo>
                    <a:lnTo>
                      <a:pt x="29563" y="113052"/>
                    </a:lnTo>
                    <a:lnTo>
                      <a:pt x="30100" y="113842"/>
                    </a:lnTo>
                    <a:lnTo>
                      <a:pt x="30772" y="114631"/>
                    </a:lnTo>
                    <a:lnTo>
                      <a:pt x="31175" y="115578"/>
                    </a:lnTo>
                    <a:lnTo>
                      <a:pt x="31444" y="116526"/>
                    </a:lnTo>
                    <a:lnTo>
                      <a:pt x="31578" y="117631"/>
                    </a:lnTo>
                    <a:lnTo>
                      <a:pt x="31847" y="118736"/>
                    </a:lnTo>
                    <a:lnTo>
                      <a:pt x="31847" y="120000"/>
                    </a:lnTo>
                    <a:lnTo>
                      <a:pt x="31982" y="118105"/>
                    </a:lnTo>
                    <a:lnTo>
                      <a:pt x="32519" y="117000"/>
                    </a:lnTo>
                    <a:lnTo>
                      <a:pt x="33191" y="116210"/>
                    </a:lnTo>
                    <a:lnTo>
                      <a:pt x="34132" y="115736"/>
                    </a:lnTo>
                    <a:lnTo>
                      <a:pt x="35207" y="115578"/>
                    </a:lnTo>
                    <a:lnTo>
                      <a:pt x="36416" y="115578"/>
                    </a:lnTo>
                    <a:lnTo>
                      <a:pt x="37625" y="116052"/>
                    </a:lnTo>
                    <a:lnTo>
                      <a:pt x="38701" y="116368"/>
                    </a:lnTo>
                    <a:lnTo>
                      <a:pt x="39776" y="117000"/>
                    </a:lnTo>
                    <a:lnTo>
                      <a:pt x="40851" y="117631"/>
                    </a:lnTo>
                    <a:lnTo>
                      <a:pt x="40851" y="117157"/>
                    </a:lnTo>
                    <a:lnTo>
                      <a:pt x="40851" y="117000"/>
                    </a:lnTo>
                    <a:lnTo>
                      <a:pt x="40851" y="116526"/>
                    </a:lnTo>
                    <a:lnTo>
                      <a:pt x="40851" y="116210"/>
                    </a:lnTo>
                    <a:lnTo>
                      <a:pt x="40851" y="116052"/>
                    </a:lnTo>
                    <a:lnTo>
                      <a:pt x="40985" y="115578"/>
                    </a:lnTo>
                    <a:lnTo>
                      <a:pt x="40985" y="115105"/>
                    </a:lnTo>
                    <a:lnTo>
                      <a:pt x="41119" y="114947"/>
                    </a:lnTo>
                    <a:lnTo>
                      <a:pt x="41522" y="114789"/>
                    </a:lnTo>
                    <a:lnTo>
                      <a:pt x="41657" y="114631"/>
                    </a:lnTo>
                    <a:lnTo>
                      <a:pt x="42329" y="114315"/>
                    </a:lnTo>
                    <a:lnTo>
                      <a:pt x="43001" y="114315"/>
                    </a:lnTo>
                    <a:lnTo>
                      <a:pt x="43538" y="114631"/>
                    </a:lnTo>
                    <a:lnTo>
                      <a:pt x="44076" y="114947"/>
                    </a:lnTo>
                    <a:lnTo>
                      <a:pt x="44479" y="115421"/>
                    </a:lnTo>
                    <a:lnTo>
                      <a:pt x="45016" y="116052"/>
                    </a:lnTo>
                    <a:lnTo>
                      <a:pt x="45554" y="116526"/>
                    </a:lnTo>
                    <a:lnTo>
                      <a:pt x="45957" y="117157"/>
                    </a:lnTo>
                    <a:lnTo>
                      <a:pt x="46360" y="117789"/>
                    </a:lnTo>
                    <a:lnTo>
                      <a:pt x="46898" y="118105"/>
                    </a:lnTo>
                    <a:lnTo>
                      <a:pt x="46360" y="111000"/>
                    </a:lnTo>
                    <a:lnTo>
                      <a:pt x="48107" y="110842"/>
                    </a:lnTo>
                    <a:lnTo>
                      <a:pt x="48779" y="110368"/>
                    </a:lnTo>
                    <a:lnTo>
                      <a:pt x="49316" y="110052"/>
                    </a:lnTo>
                    <a:lnTo>
                      <a:pt x="49854" y="109578"/>
                    </a:lnTo>
                    <a:lnTo>
                      <a:pt x="50257" y="109263"/>
                    </a:lnTo>
                    <a:lnTo>
                      <a:pt x="50660" y="108631"/>
                    </a:lnTo>
                    <a:lnTo>
                      <a:pt x="50929" y="108000"/>
                    </a:lnTo>
                    <a:lnTo>
                      <a:pt x="51332" y="107368"/>
                    </a:lnTo>
                    <a:lnTo>
                      <a:pt x="51735" y="106736"/>
                    </a:lnTo>
                    <a:lnTo>
                      <a:pt x="51870" y="105947"/>
                    </a:lnTo>
                    <a:lnTo>
                      <a:pt x="52004" y="105157"/>
                    </a:lnTo>
                    <a:lnTo>
                      <a:pt x="52810" y="105947"/>
                    </a:lnTo>
                    <a:lnTo>
                      <a:pt x="53482" y="106578"/>
                    </a:lnTo>
                    <a:lnTo>
                      <a:pt x="54423" y="106736"/>
                    </a:lnTo>
                    <a:lnTo>
                      <a:pt x="55095" y="107052"/>
                    </a:lnTo>
                    <a:lnTo>
                      <a:pt x="55767" y="107052"/>
                    </a:lnTo>
                    <a:lnTo>
                      <a:pt x="56438" y="106736"/>
                    </a:lnTo>
                    <a:lnTo>
                      <a:pt x="57245" y="106736"/>
                    </a:lnTo>
                    <a:lnTo>
                      <a:pt x="57917" y="106736"/>
                    </a:lnTo>
                    <a:lnTo>
                      <a:pt x="58857" y="107052"/>
                    </a:lnTo>
                    <a:lnTo>
                      <a:pt x="59664" y="107368"/>
                    </a:lnTo>
                    <a:lnTo>
                      <a:pt x="59529" y="106578"/>
                    </a:lnTo>
                    <a:lnTo>
                      <a:pt x="59529" y="105789"/>
                    </a:lnTo>
                    <a:lnTo>
                      <a:pt x="59529" y="105157"/>
                    </a:lnTo>
                    <a:lnTo>
                      <a:pt x="59798" y="104526"/>
                    </a:lnTo>
                    <a:lnTo>
                      <a:pt x="59932" y="104052"/>
                    </a:lnTo>
                    <a:lnTo>
                      <a:pt x="60335" y="103578"/>
                    </a:lnTo>
                    <a:lnTo>
                      <a:pt x="60873" y="103421"/>
                    </a:lnTo>
                    <a:lnTo>
                      <a:pt x="61410" y="102947"/>
                    </a:lnTo>
                    <a:lnTo>
                      <a:pt x="61679" y="102789"/>
                    </a:lnTo>
                    <a:lnTo>
                      <a:pt x="62217" y="102789"/>
                    </a:lnTo>
                    <a:lnTo>
                      <a:pt x="60873" y="99947"/>
                    </a:lnTo>
                    <a:lnTo>
                      <a:pt x="61007" y="98368"/>
                    </a:lnTo>
                    <a:lnTo>
                      <a:pt x="61410" y="96947"/>
                    </a:lnTo>
                    <a:lnTo>
                      <a:pt x="62082" y="96000"/>
                    </a:lnTo>
                    <a:lnTo>
                      <a:pt x="62754" y="95210"/>
                    </a:lnTo>
                    <a:lnTo>
                      <a:pt x="63695" y="94578"/>
                    </a:lnTo>
                    <a:lnTo>
                      <a:pt x="64636" y="94263"/>
                    </a:lnTo>
                    <a:lnTo>
                      <a:pt x="65576" y="93947"/>
                    </a:lnTo>
                    <a:lnTo>
                      <a:pt x="66651" y="93789"/>
                    </a:lnTo>
                    <a:lnTo>
                      <a:pt x="67458" y="93947"/>
                    </a:lnTo>
                    <a:lnTo>
                      <a:pt x="68264" y="93947"/>
                    </a:lnTo>
                    <a:lnTo>
                      <a:pt x="66651" y="93473"/>
                    </a:lnTo>
                    <a:lnTo>
                      <a:pt x="65576" y="92684"/>
                    </a:lnTo>
                    <a:lnTo>
                      <a:pt x="65442" y="91578"/>
                    </a:lnTo>
                    <a:lnTo>
                      <a:pt x="65442" y="90789"/>
                    </a:lnTo>
                    <a:lnTo>
                      <a:pt x="65711" y="89684"/>
                    </a:lnTo>
                    <a:lnTo>
                      <a:pt x="66248" y="88578"/>
                    </a:lnTo>
                    <a:lnTo>
                      <a:pt x="66786" y="87157"/>
                    </a:lnTo>
                    <a:lnTo>
                      <a:pt x="66920" y="86052"/>
                    </a:lnTo>
                    <a:lnTo>
                      <a:pt x="66920" y="84631"/>
                    </a:lnTo>
                    <a:lnTo>
                      <a:pt x="66248" y="83368"/>
                    </a:lnTo>
                    <a:lnTo>
                      <a:pt x="65576" y="83842"/>
                    </a:lnTo>
                    <a:lnTo>
                      <a:pt x="64770" y="84000"/>
                    </a:lnTo>
                    <a:lnTo>
                      <a:pt x="63964" y="83842"/>
                    </a:lnTo>
                    <a:lnTo>
                      <a:pt x="63023" y="83210"/>
                    </a:lnTo>
                    <a:lnTo>
                      <a:pt x="62217" y="82578"/>
                    </a:lnTo>
                    <a:lnTo>
                      <a:pt x="61545" y="81631"/>
                    </a:lnTo>
                    <a:lnTo>
                      <a:pt x="60873" y="80684"/>
                    </a:lnTo>
                    <a:lnTo>
                      <a:pt x="60335" y="79421"/>
                    </a:lnTo>
                    <a:lnTo>
                      <a:pt x="59932" y="78315"/>
                    </a:lnTo>
                    <a:lnTo>
                      <a:pt x="59932" y="76894"/>
                    </a:lnTo>
                    <a:lnTo>
                      <a:pt x="64098" y="74210"/>
                    </a:lnTo>
                    <a:lnTo>
                      <a:pt x="64232" y="73263"/>
                    </a:lnTo>
                    <a:lnTo>
                      <a:pt x="64232" y="72315"/>
                    </a:lnTo>
                    <a:lnTo>
                      <a:pt x="63964" y="71210"/>
                    </a:lnTo>
                    <a:lnTo>
                      <a:pt x="63426" y="70421"/>
                    </a:lnTo>
                    <a:lnTo>
                      <a:pt x="62889" y="69631"/>
                    </a:lnTo>
                    <a:lnTo>
                      <a:pt x="62217" y="69000"/>
                    </a:lnTo>
                    <a:lnTo>
                      <a:pt x="61410" y="68526"/>
                    </a:lnTo>
                    <a:lnTo>
                      <a:pt x="60604" y="67894"/>
                    </a:lnTo>
                    <a:lnTo>
                      <a:pt x="59798" y="67421"/>
                    </a:lnTo>
                    <a:lnTo>
                      <a:pt x="59126" y="66947"/>
                    </a:lnTo>
                    <a:lnTo>
                      <a:pt x="59664" y="66315"/>
                    </a:lnTo>
                    <a:lnTo>
                      <a:pt x="60335" y="65842"/>
                    </a:lnTo>
                    <a:lnTo>
                      <a:pt x="60873" y="65210"/>
                    </a:lnTo>
                    <a:lnTo>
                      <a:pt x="61545" y="64736"/>
                    </a:lnTo>
                    <a:lnTo>
                      <a:pt x="62217" y="64105"/>
                    </a:lnTo>
                    <a:lnTo>
                      <a:pt x="62754" y="63631"/>
                    </a:lnTo>
                    <a:lnTo>
                      <a:pt x="63426" y="63157"/>
                    </a:lnTo>
                    <a:lnTo>
                      <a:pt x="64098" y="62684"/>
                    </a:lnTo>
                    <a:lnTo>
                      <a:pt x="64770" y="62210"/>
                    </a:lnTo>
                    <a:lnTo>
                      <a:pt x="65442" y="61894"/>
                    </a:lnTo>
                    <a:lnTo>
                      <a:pt x="66114" y="62052"/>
                    </a:lnTo>
                    <a:lnTo>
                      <a:pt x="66651" y="62210"/>
                    </a:lnTo>
                    <a:lnTo>
                      <a:pt x="66920" y="62684"/>
                    </a:lnTo>
                    <a:lnTo>
                      <a:pt x="67323" y="63315"/>
                    </a:lnTo>
                    <a:lnTo>
                      <a:pt x="67592" y="63631"/>
                    </a:lnTo>
                    <a:lnTo>
                      <a:pt x="67995" y="64263"/>
                    </a:lnTo>
                    <a:lnTo>
                      <a:pt x="68129" y="64894"/>
                    </a:lnTo>
                    <a:lnTo>
                      <a:pt x="68533" y="65526"/>
                    </a:lnTo>
                    <a:lnTo>
                      <a:pt x="68801" y="66157"/>
                    </a:lnTo>
                    <a:lnTo>
                      <a:pt x="69204" y="66631"/>
                    </a:lnTo>
                    <a:lnTo>
                      <a:pt x="71354" y="60473"/>
                    </a:lnTo>
                    <a:lnTo>
                      <a:pt x="71892" y="60631"/>
                    </a:lnTo>
                    <a:lnTo>
                      <a:pt x="72430" y="60947"/>
                    </a:lnTo>
                    <a:lnTo>
                      <a:pt x="72698" y="61263"/>
                    </a:lnTo>
                    <a:lnTo>
                      <a:pt x="73236" y="61736"/>
                    </a:lnTo>
                    <a:lnTo>
                      <a:pt x="73639" y="61894"/>
                    </a:lnTo>
                    <a:lnTo>
                      <a:pt x="74042" y="62210"/>
                    </a:lnTo>
                    <a:lnTo>
                      <a:pt x="74445" y="62526"/>
                    </a:lnTo>
                    <a:lnTo>
                      <a:pt x="74983" y="62684"/>
                    </a:lnTo>
                    <a:lnTo>
                      <a:pt x="75386" y="62842"/>
                    </a:lnTo>
                    <a:lnTo>
                      <a:pt x="75923" y="62842"/>
                    </a:lnTo>
                    <a:lnTo>
                      <a:pt x="76192" y="62684"/>
                    </a:lnTo>
                    <a:lnTo>
                      <a:pt x="76192" y="62526"/>
                    </a:lnTo>
                    <a:lnTo>
                      <a:pt x="76326" y="62526"/>
                    </a:lnTo>
                    <a:lnTo>
                      <a:pt x="76461" y="62210"/>
                    </a:lnTo>
                    <a:lnTo>
                      <a:pt x="76461" y="62052"/>
                    </a:lnTo>
                    <a:lnTo>
                      <a:pt x="76595" y="61894"/>
                    </a:lnTo>
                    <a:lnTo>
                      <a:pt x="76595" y="61421"/>
                    </a:lnTo>
                    <a:lnTo>
                      <a:pt x="76595" y="61263"/>
                    </a:lnTo>
                    <a:lnTo>
                      <a:pt x="76595" y="61105"/>
                    </a:lnTo>
                    <a:lnTo>
                      <a:pt x="76461" y="60631"/>
                    </a:lnTo>
                    <a:lnTo>
                      <a:pt x="75386" y="60631"/>
                    </a:lnTo>
                    <a:lnTo>
                      <a:pt x="74445" y="60473"/>
                    </a:lnTo>
                    <a:lnTo>
                      <a:pt x="73370" y="60315"/>
                    </a:lnTo>
                    <a:lnTo>
                      <a:pt x="72430" y="60157"/>
                    </a:lnTo>
                    <a:lnTo>
                      <a:pt x="71354" y="59684"/>
                    </a:lnTo>
                    <a:lnTo>
                      <a:pt x="70414" y="59526"/>
                    </a:lnTo>
                    <a:lnTo>
                      <a:pt x="69473" y="59526"/>
                    </a:lnTo>
                    <a:lnTo>
                      <a:pt x="68533" y="59684"/>
                    </a:lnTo>
                    <a:lnTo>
                      <a:pt x="67861" y="60157"/>
                    </a:lnTo>
                    <a:lnTo>
                      <a:pt x="67189" y="60947"/>
                    </a:lnTo>
                    <a:lnTo>
                      <a:pt x="66920" y="59684"/>
                    </a:lnTo>
                    <a:lnTo>
                      <a:pt x="66786" y="58421"/>
                    </a:lnTo>
                    <a:lnTo>
                      <a:pt x="66786" y="57473"/>
                    </a:lnTo>
                    <a:lnTo>
                      <a:pt x="66920" y="56368"/>
                    </a:lnTo>
                    <a:lnTo>
                      <a:pt x="66920" y="55263"/>
                    </a:lnTo>
                    <a:lnTo>
                      <a:pt x="67189" y="54315"/>
                    </a:lnTo>
                    <a:lnTo>
                      <a:pt x="67323" y="53052"/>
                    </a:lnTo>
                    <a:lnTo>
                      <a:pt x="67458" y="52105"/>
                    </a:lnTo>
                    <a:lnTo>
                      <a:pt x="67592" y="51157"/>
                    </a:lnTo>
                    <a:lnTo>
                      <a:pt x="67592" y="49894"/>
                    </a:lnTo>
                    <a:lnTo>
                      <a:pt x="69608" y="52736"/>
                    </a:lnTo>
                    <a:lnTo>
                      <a:pt x="70011" y="52105"/>
                    </a:lnTo>
                    <a:lnTo>
                      <a:pt x="70414" y="51631"/>
                    </a:lnTo>
                    <a:lnTo>
                      <a:pt x="70548" y="51315"/>
                    </a:lnTo>
                    <a:lnTo>
                      <a:pt x="70817" y="50842"/>
                    </a:lnTo>
                    <a:lnTo>
                      <a:pt x="71220" y="50526"/>
                    </a:lnTo>
                    <a:lnTo>
                      <a:pt x="71489" y="50368"/>
                    </a:lnTo>
                    <a:lnTo>
                      <a:pt x="71892" y="50052"/>
                    </a:lnTo>
                    <a:lnTo>
                      <a:pt x="72161" y="49894"/>
                    </a:lnTo>
                    <a:lnTo>
                      <a:pt x="72564" y="49894"/>
                    </a:lnTo>
                    <a:lnTo>
                      <a:pt x="73101" y="50052"/>
                    </a:lnTo>
                    <a:lnTo>
                      <a:pt x="73773" y="50842"/>
                    </a:lnTo>
                    <a:lnTo>
                      <a:pt x="74042" y="51631"/>
                    </a:lnTo>
                    <a:lnTo>
                      <a:pt x="74042" y="52263"/>
                    </a:lnTo>
                    <a:lnTo>
                      <a:pt x="73908" y="53052"/>
                    </a:lnTo>
                    <a:lnTo>
                      <a:pt x="73773" y="53842"/>
                    </a:lnTo>
                    <a:lnTo>
                      <a:pt x="73639" y="54631"/>
                    </a:lnTo>
                    <a:lnTo>
                      <a:pt x="73370" y="55578"/>
                    </a:lnTo>
                    <a:lnTo>
                      <a:pt x="73236" y="56368"/>
                    </a:lnTo>
                    <a:lnTo>
                      <a:pt x="73370" y="57157"/>
                    </a:lnTo>
                    <a:lnTo>
                      <a:pt x="73773" y="58105"/>
                    </a:lnTo>
                    <a:lnTo>
                      <a:pt x="76998" y="58894"/>
                    </a:lnTo>
                    <a:lnTo>
                      <a:pt x="76595" y="58421"/>
                    </a:lnTo>
                    <a:lnTo>
                      <a:pt x="76192" y="57947"/>
                    </a:lnTo>
                    <a:lnTo>
                      <a:pt x="75655" y="57315"/>
                    </a:lnTo>
                    <a:lnTo>
                      <a:pt x="75117" y="56684"/>
                    </a:lnTo>
                    <a:lnTo>
                      <a:pt x="74714" y="56052"/>
                    </a:lnTo>
                    <a:lnTo>
                      <a:pt x="74445" y="55578"/>
                    </a:lnTo>
                    <a:lnTo>
                      <a:pt x="74311" y="54947"/>
                    </a:lnTo>
                    <a:lnTo>
                      <a:pt x="74311" y="54315"/>
                    </a:lnTo>
                    <a:lnTo>
                      <a:pt x="74580" y="53526"/>
                    </a:lnTo>
                    <a:lnTo>
                      <a:pt x="75117" y="52894"/>
                    </a:lnTo>
                    <a:lnTo>
                      <a:pt x="76326" y="51947"/>
                    </a:lnTo>
                    <a:lnTo>
                      <a:pt x="77267" y="50842"/>
                    </a:lnTo>
                    <a:lnTo>
                      <a:pt x="78208" y="49578"/>
                    </a:lnTo>
                    <a:lnTo>
                      <a:pt x="79014" y="48315"/>
                    </a:lnTo>
                    <a:lnTo>
                      <a:pt x="79820" y="46894"/>
                    </a:lnTo>
                    <a:lnTo>
                      <a:pt x="80761" y="45473"/>
                    </a:lnTo>
                    <a:lnTo>
                      <a:pt x="81433" y="44368"/>
                    </a:lnTo>
                    <a:lnTo>
                      <a:pt x="82239" y="43105"/>
                    </a:lnTo>
                    <a:lnTo>
                      <a:pt x="83314" y="42315"/>
                    </a:lnTo>
                    <a:lnTo>
                      <a:pt x="84120" y="41684"/>
                    </a:lnTo>
                    <a:lnTo>
                      <a:pt x="84927" y="50842"/>
                    </a:lnTo>
                    <a:lnTo>
                      <a:pt x="90571" y="45947"/>
                    </a:lnTo>
                    <a:lnTo>
                      <a:pt x="88824" y="55263"/>
                    </a:lnTo>
                    <a:lnTo>
                      <a:pt x="90571" y="57315"/>
                    </a:lnTo>
                    <a:lnTo>
                      <a:pt x="92318" y="58105"/>
                    </a:lnTo>
                    <a:lnTo>
                      <a:pt x="93796" y="57947"/>
                    </a:lnTo>
                    <a:lnTo>
                      <a:pt x="95274" y="57315"/>
                    </a:lnTo>
                    <a:lnTo>
                      <a:pt x="96618" y="56368"/>
                    </a:lnTo>
                    <a:lnTo>
                      <a:pt x="98230" y="54947"/>
                    </a:lnTo>
                    <a:lnTo>
                      <a:pt x="99574" y="53684"/>
                    </a:lnTo>
                    <a:lnTo>
                      <a:pt x="101052" y="52736"/>
                    </a:lnTo>
                    <a:lnTo>
                      <a:pt x="102665" y="52105"/>
                    </a:lnTo>
                    <a:lnTo>
                      <a:pt x="104143" y="52263"/>
                    </a:lnTo>
                    <a:lnTo>
                      <a:pt x="103068" y="50684"/>
                    </a:lnTo>
                    <a:lnTo>
                      <a:pt x="102396" y="48947"/>
                    </a:lnTo>
                    <a:lnTo>
                      <a:pt x="101993" y="47368"/>
                    </a:lnTo>
                    <a:lnTo>
                      <a:pt x="101590" y="45473"/>
                    </a:lnTo>
                    <a:lnTo>
                      <a:pt x="101455" y="43736"/>
                    </a:lnTo>
                    <a:lnTo>
                      <a:pt x="101455" y="42000"/>
                    </a:lnTo>
                    <a:lnTo>
                      <a:pt x="101321" y="40105"/>
                    </a:lnTo>
                    <a:lnTo>
                      <a:pt x="101321" y="38368"/>
                    </a:lnTo>
                    <a:lnTo>
                      <a:pt x="101052" y="36473"/>
                    </a:lnTo>
                    <a:lnTo>
                      <a:pt x="100783" y="34578"/>
                    </a:lnTo>
                    <a:lnTo>
                      <a:pt x="104546" y="36315"/>
                    </a:lnTo>
                    <a:lnTo>
                      <a:pt x="108174" y="28736"/>
                    </a:lnTo>
                    <a:lnTo>
                      <a:pt x="113012" y="35368"/>
                    </a:lnTo>
                    <a:lnTo>
                      <a:pt x="113146" y="35210"/>
                    </a:lnTo>
                    <a:lnTo>
                      <a:pt x="113281" y="34894"/>
                    </a:lnTo>
                    <a:lnTo>
                      <a:pt x="113281" y="34736"/>
                    </a:lnTo>
                    <a:lnTo>
                      <a:pt x="113549" y="34736"/>
                    </a:lnTo>
                    <a:lnTo>
                      <a:pt x="113684" y="34578"/>
                    </a:lnTo>
                    <a:lnTo>
                      <a:pt x="113684" y="34421"/>
                    </a:lnTo>
                    <a:lnTo>
                      <a:pt x="113684" y="33947"/>
                    </a:lnTo>
                    <a:lnTo>
                      <a:pt x="113684" y="33789"/>
                    </a:lnTo>
                    <a:lnTo>
                      <a:pt x="113684" y="33315"/>
                    </a:lnTo>
                    <a:lnTo>
                      <a:pt x="113549" y="33157"/>
                    </a:lnTo>
                    <a:lnTo>
                      <a:pt x="120000" y="36473"/>
                    </a:lnTo>
                    <a:lnTo>
                      <a:pt x="119731" y="33789"/>
                    </a:lnTo>
                    <a:lnTo>
                      <a:pt x="119596" y="33947"/>
                    </a:lnTo>
                    <a:lnTo>
                      <a:pt x="119596" y="34105"/>
                    </a:lnTo>
                    <a:lnTo>
                      <a:pt x="119596" y="34421"/>
                    </a:lnTo>
                    <a:lnTo>
                      <a:pt x="119596" y="34578"/>
                    </a:lnTo>
                    <a:lnTo>
                      <a:pt x="119462" y="34578"/>
                    </a:lnTo>
                    <a:lnTo>
                      <a:pt x="119462" y="34736"/>
                    </a:lnTo>
                    <a:lnTo>
                      <a:pt x="119462" y="34894"/>
                    </a:lnTo>
                    <a:lnTo>
                      <a:pt x="119328" y="35210"/>
                    </a:lnTo>
                    <a:lnTo>
                      <a:pt x="119328" y="35368"/>
                    </a:lnTo>
                    <a:lnTo>
                      <a:pt x="119059" y="35368"/>
                    </a:lnTo>
                    <a:lnTo>
                      <a:pt x="118253" y="35368"/>
                    </a:lnTo>
                    <a:lnTo>
                      <a:pt x="117581" y="34894"/>
                    </a:lnTo>
                    <a:lnTo>
                      <a:pt x="116909" y="34421"/>
                    </a:lnTo>
                    <a:lnTo>
                      <a:pt x="116371" y="33789"/>
                    </a:lnTo>
                    <a:lnTo>
                      <a:pt x="115834" y="33000"/>
                    </a:lnTo>
                    <a:lnTo>
                      <a:pt x="115565" y="31894"/>
                    </a:lnTo>
                    <a:lnTo>
                      <a:pt x="115162" y="31105"/>
                    </a:lnTo>
                    <a:lnTo>
                      <a:pt x="115027" y="30631"/>
                    </a:lnTo>
                    <a:lnTo>
                      <a:pt x="114624" y="29684"/>
                    </a:lnTo>
                    <a:lnTo>
                      <a:pt x="114356" y="29210"/>
                    </a:lnTo>
                    <a:lnTo>
                      <a:pt x="112743" y="32368"/>
                    </a:lnTo>
                    <a:lnTo>
                      <a:pt x="112071" y="31894"/>
                    </a:lnTo>
                    <a:lnTo>
                      <a:pt x="111399" y="31421"/>
                    </a:lnTo>
                    <a:lnTo>
                      <a:pt x="111131" y="30789"/>
                    </a:lnTo>
                    <a:lnTo>
                      <a:pt x="110593" y="30000"/>
                    </a:lnTo>
                    <a:lnTo>
                      <a:pt x="110324" y="29368"/>
                    </a:lnTo>
                    <a:lnTo>
                      <a:pt x="109921" y="28736"/>
                    </a:lnTo>
                    <a:lnTo>
                      <a:pt x="109384" y="28105"/>
                    </a:lnTo>
                    <a:lnTo>
                      <a:pt x="108846" y="27789"/>
                    </a:lnTo>
                    <a:lnTo>
                      <a:pt x="108174" y="27789"/>
                    </a:lnTo>
                    <a:lnTo>
                      <a:pt x="107368" y="27947"/>
                    </a:lnTo>
                    <a:lnTo>
                      <a:pt x="104949" y="33315"/>
                    </a:lnTo>
                    <a:lnTo>
                      <a:pt x="102262" y="31578"/>
                    </a:lnTo>
                    <a:lnTo>
                      <a:pt x="102396" y="33473"/>
                    </a:lnTo>
                    <a:lnTo>
                      <a:pt x="95139" y="35368"/>
                    </a:lnTo>
                    <a:lnTo>
                      <a:pt x="95139" y="36789"/>
                    </a:lnTo>
                    <a:lnTo>
                      <a:pt x="95543" y="37578"/>
                    </a:lnTo>
                    <a:lnTo>
                      <a:pt x="95946" y="38210"/>
                    </a:lnTo>
                    <a:lnTo>
                      <a:pt x="96618" y="38526"/>
                    </a:lnTo>
                    <a:lnTo>
                      <a:pt x="97558" y="38684"/>
                    </a:lnTo>
                    <a:lnTo>
                      <a:pt x="98365" y="39000"/>
                    </a:lnTo>
                    <a:lnTo>
                      <a:pt x="99171" y="39157"/>
                    </a:lnTo>
                    <a:lnTo>
                      <a:pt x="99843" y="39789"/>
                    </a:lnTo>
                    <a:lnTo>
                      <a:pt x="100380" y="40578"/>
                    </a:lnTo>
                    <a:lnTo>
                      <a:pt x="100783" y="41684"/>
                    </a:lnTo>
                    <a:lnTo>
                      <a:pt x="97155" y="43105"/>
                    </a:lnTo>
                    <a:lnTo>
                      <a:pt x="97693" y="43736"/>
                    </a:lnTo>
                    <a:lnTo>
                      <a:pt x="98365" y="44368"/>
                    </a:lnTo>
                    <a:lnTo>
                      <a:pt x="99036" y="45000"/>
                    </a:lnTo>
                    <a:lnTo>
                      <a:pt x="99708" y="45315"/>
                    </a:lnTo>
                    <a:lnTo>
                      <a:pt x="100246" y="45947"/>
                    </a:lnTo>
                    <a:lnTo>
                      <a:pt x="100918" y="46578"/>
                    </a:lnTo>
                    <a:lnTo>
                      <a:pt x="101321" y="47052"/>
                    </a:lnTo>
                    <a:lnTo>
                      <a:pt x="101455" y="47842"/>
                    </a:lnTo>
                    <a:lnTo>
                      <a:pt x="101590" y="48789"/>
                    </a:lnTo>
                    <a:lnTo>
                      <a:pt x="101455" y="49736"/>
                    </a:lnTo>
                    <a:lnTo>
                      <a:pt x="100783" y="50684"/>
                    </a:lnTo>
                    <a:lnTo>
                      <a:pt x="100111" y="51631"/>
                    </a:lnTo>
                    <a:lnTo>
                      <a:pt x="99574" y="52578"/>
                    </a:lnTo>
                    <a:lnTo>
                      <a:pt x="98768" y="53526"/>
                    </a:lnTo>
                    <a:lnTo>
                      <a:pt x="98096" y="54315"/>
                    </a:lnTo>
                    <a:lnTo>
                      <a:pt x="97290" y="54947"/>
                    </a:lnTo>
                    <a:lnTo>
                      <a:pt x="96483" y="55263"/>
                    </a:lnTo>
                    <a:lnTo>
                      <a:pt x="95677" y="55736"/>
                    </a:lnTo>
                    <a:lnTo>
                      <a:pt x="94871" y="55736"/>
                    </a:lnTo>
                    <a:lnTo>
                      <a:pt x="93930" y="55736"/>
                    </a:lnTo>
                    <a:lnTo>
                      <a:pt x="95274" y="49578"/>
                    </a:lnTo>
                    <a:lnTo>
                      <a:pt x="95139" y="49263"/>
                    </a:lnTo>
                    <a:lnTo>
                      <a:pt x="94871" y="49105"/>
                    </a:lnTo>
                    <a:lnTo>
                      <a:pt x="94602" y="48947"/>
                    </a:lnTo>
                    <a:lnTo>
                      <a:pt x="94333" y="48789"/>
                    </a:lnTo>
                    <a:lnTo>
                      <a:pt x="94064" y="48789"/>
                    </a:lnTo>
                    <a:lnTo>
                      <a:pt x="93796" y="48473"/>
                    </a:lnTo>
                    <a:lnTo>
                      <a:pt x="93393" y="48473"/>
                    </a:lnTo>
                    <a:lnTo>
                      <a:pt x="93124" y="48473"/>
                    </a:lnTo>
                    <a:lnTo>
                      <a:pt x="92989" y="48473"/>
                    </a:lnTo>
                    <a:lnTo>
                      <a:pt x="92586" y="48789"/>
                    </a:lnTo>
                    <a:lnTo>
                      <a:pt x="92989" y="47052"/>
                    </a:lnTo>
                    <a:lnTo>
                      <a:pt x="92989" y="45947"/>
                    </a:lnTo>
                    <a:lnTo>
                      <a:pt x="92452" y="45157"/>
                    </a:lnTo>
                    <a:lnTo>
                      <a:pt x="91780" y="44368"/>
                    </a:lnTo>
                    <a:lnTo>
                      <a:pt x="90839" y="43894"/>
                    </a:lnTo>
                    <a:lnTo>
                      <a:pt x="90033" y="43578"/>
                    </a:lnTo>
                    <a:lnTo>
                      <a:pt x="89227" y="43105"/>
                    </a:lnTo>
                    <a:lnTo>
                      <a:pt x="88286" y="42473"/>
                    </a:lnTo>
                    <a:lnTo>
                      <a:pt x="87883" y="42000"/>
                    </a:lnTo>
                    <a:lnTo>
                      <a:pt x="87614" y="41052"/>
                    </a:lnTo>
                    <a:lnTo>
                      <a:pt x="87480" y="41368"/>
                    </a:lnTo>
                    <a:lnTo>
                      <a:pt x="87211" y="41368"/>
                    </a:lnTo>
                    <a:lnTo>
                      <a:pt x="86942" y="41368"/>
                    </a:lnTo>
                    <a:lnTo>
                      <a:pt x="86674" y="41368"/>
                    </a:lnTo>
                    <a:lnTo>
                      <a:pt x="86270" y="41526"/>
                    </a:lnTo>
                    <a:lnTo>
                      <a:pt x="86002" y="41368"/>
                    </a:lnTo>
                    <a:lnTo>
                      <a:pt x="85867" y="41368"/>
                    </a:lnTo>
                    <a:lnTo>
                      <a:pt x="85464" y="41052"/>
                    </a:lnTo>
                    <a:lnTo>
                      <a:pt x="85330" y="40894"/>
                    </a:lnTo>
                    <a:lnTo>
                      <a:pt x="85061" y="40736"/>
                    </a:lnTo>
                    <a:lnTo>
                      <a:pt x="85464" y="39947"/>
                    </a:lnTo>
                    <a:lnTo>
                      <a:pt x="85599" y="39315"/>
                    </a:lnTo>
                    <a:lnTo>
                      <a:pt x="86002" y="39157"/>
                    </a:lnTo>
                    <a:lnTo>
                      <a:pt x="86270" y="39000"/>
                    </a:lnTo>
                    <a:lnTo>
                      <a:pt x="86674" y="39000"/>
                    </a:lnTo>
                    <a:lnTo>
                      <a:pt x="86942" y="39000"/>
                    </a:lnTo>
                    <a:lnTo>
                      <a:pt x="87346" y="39000"/>
                    </a:lnTo>
                    <a:lnTo>
                      <a:pt x="87480" y="39000"/>
                    </a:lnTo>
                    <a:lnTo>
                      <a:pt x="87883" y="38684"/>
                    </a:lnTo>
                    <a:lnTo>
                      <a:pt x="88152" y="38210"/>
                    </a:lnTo>
                    <a:lnTo>
                      <a:pt x="88286" y="37105"/>
                    </a:lnTo>
                    <a:lnTo>
                      <a:pt x="88286" y="36315"/>
                    </a:lnTo>
                    <a:lnTo>
                      <a:pt x="88017" y="35526"/>
                    </a:lnTo>
                    <a:lnTo>
                      <a:pt x="87614" y="34736"/>
                    </a:lnTo>
                    <a:lnTo>
                      <a:pt x="87211" y="34105"/>
                    </a:lnTo>
                    <a:lnTo>
                      <a:pt x="86539" y="33473"/>
                    </a:lnTo>
                    <a:lnTo>
                      <a:pt x="86002" y="33000"/>
                    </a:lnTo>
                    <a:lnTo>
                      <a:pt x="85330" y="32526"/>
                    </a:lnTo>
                    <a:lnTo>
                      <a:pt x="84792" y="31894"/>
                    </a:lnTo>
                    <a:lnTo>
                      <a:pt x="84389" y="31578"/>
                    </a:lnTo>
                    <a:lnTo>
                      <a:pt x="83986" y="31894"/>
                    </a:lnTo>
                    <a:lnTo>
                      <a:pt x="83449" y="32526"/>
                    </a:lnTo>
                    <a:lnTo>
                      <a:pt x="83314" y="33000"/>
                    </a:lnTo>
                    <a:lnTo>
                      <a:pt x="83045" y="33473"/>
                    </a:lnTo>
                    <a:lnTo>
                      <a:pt x="83045" y="34105"/>
                    </a:lnTo>
                    <a:lnTo>
                      <a:pt x="83045" y="34736"/>
                    </a:lnTo>
                    <a:lnTo>
                      <a:pt x="82911" y="35368"/>
                    </a:lnTo>
                    <a:lnTo>
                      <a:pt x="82911" y="36000"/>
                    </a:lnTo>
                    <a:lnTo>
                      <a:pt x="82642" y="36315"/>
                    </a:lnTo>
                    <a:lnTo>
                      <a:pt x="82239" y="36789"/>
                    </a:lnTo>
                    <a:lnTo>
                      <a:pt x="77536" y="30157"/>
                    </a:lnTo>
                    <a:lnTo>
                      <a:pt x="74311" y="33947"/>
                    </a:lnTo>
                    <a:lnTo>
                      <a:pt x="73908" y="34894"/>
                    </a:lnTo>
                    <a:lnTo>
                      <a:pt x="73908" y="36000"/>
                    </a:lnTo>
                    <a:lnTo>
                      <a:pt x="74311" y="36473"/>
                    </a:lnTo>
                    <a:lnTo>
                      <a:pt x="74714" y="37263"/>
                    </a:lnTo>
                    <a:lnTo>
                      <a:pt x="75117" y="37894"/>
                    </a:lnTo>
                    <a:lnTo>
                      <a:pt x="75655" y="38684"/>
                    </a:lnTo>
                    <a:lnTo>
                      <a:pt x="75923" y="39315"/>
                    </a:lnTo>
                    <a:lnTo>
                      <a:pt x="76192" y="40105"/>
                    </a:lnTo>
                    <a:lnTo>
                      <a:pt x="76192" y="40894"/>
                    </a:lnTo>
                    <a:lnTo>
                      <a:pt x="75655" y="41684"/>
                    </a:lnTo>
                    <a:lnTo>
                      <a:pt x="75117" y="41052"/>
                    </a:lnTo>
                    <a:lnTo>
                      <a:pt x="74580" y="40578"/>
                    </a:lnTo>
                    <a:lnTo>
                      <a:pt x="73908" y="40105"/>
                    </a:lnTo>
                    <a:lnTo>
                      <a:pt x="73370" y="39473"/>
                    </a:lnTo>
                    <a:lnTo>
                      <a:pt x="72698" y="39315"/>
                    </a:lnTo>
                    <a:lnTo>
                      <a:pt x="72161" y="39000"/>
                    </a:lnTo>
                    <a:lnTo>
                      <a:pt x="71489" y="38684"/>
                    </a:lnTo>
                    <a:lnTo>
                      <a:pt x="70817" y="38526"/>
                    </a:lnTo>
                    <a:lnTo>
                      <a:pt x="70145" y="38368"/>
                    </a:lnTo>
                    <a:lnTo>
                      <a:pt x="69473" y="38368"/>
                    </a:lnTo>
                    <a:lnTo>
                      <a:pt x="69608" y="39473"/>
                    </a:lnTo>
                    <a:lnTo>
                      <a:pt x="69473" y="40263"/>
                    </a:lnTo>
                    <a:lnTo>
                      <a:pt x="69204" y="41052"/>
                    </a:lnTo>
                    <a:lnTo>
                      <a:pt x="68667" y="42000"/>
                    </a:lnTo>
                    <a:lnTo>
                      <a:pt x="67995" y="42473"/>
                    </a:lnTo>
                    <a:lnTo>
                      <a:pt x="67323" y="42947"/>
                    </a:lnTo>
                    <a:lnTo>
                      <a:pt x="66651" y="43578"/>
                    </a:lnTo>
                    <a:lnTo>
                      <a:pt x="65979" y="43894"/>
                    </a:lnTo>
                    <a:lnTo>
                      <a:pt x="65307" y="44526"/>
                    </a:lnTo>
                    <a:lnTo>
                      <a:pt x="64770" y="45157"/>
                    </a:lnTo>
                    <a:lnTo>
                      <a:pt x="59798" y="38526"/>
                    </a:lnTo>
                    <a:lnTo>
                      <a:pt x="59260" y="39947"/>
                    </a:lnTo>
                    <a:lnTo>
                      <a:pt x="58454" y="41368"/>
                    </a:lnTo>
                    <a:lnTo>
                      <a:pt x="57782" y="42789"/>
                    </a:lnTo>
                    <a:lnTo>
                      <a:pt x="57110" y="44052"/>
                    </a:lnTo>
                    <a:lnTo>
                      <a:pt x="56304" y="45315"/>
                    </a:lnTo>
                    <a:lnTo>
                      <a:pt x="55632" y="46736"/>
                    </a:lnTo>
                    <a:lnTo>
                      <a:pt x="54960" y="48157"/>
                    </a:lnTo>
                    <a:lnTo>
                      <a:pt x="54423" y="49578"/>
                    </a:lnTo>
                    <a:lnTo>
                      <a:pt x="53885" y="50842"/>
                    </a:lnTo>
                    <a:lnTo>
                      <a:pt x="53482" y="52578"/>
                    </a:lnTo>
                    <a:lnTo>
                      <a:pt x="47973" y="48947"/>
                    </a:lnTo>
                    <a:lnTo>
                      <a:pt x="48510" y="50052"/>
                    </a:lnTo>
                    <a:lnTo>
                      <a:pt x="48510" y="51473"/>
                    </a:lnTo>
                    <a:lnTo>
                      <a:pt x="48241" y="52736"/>
                    </a:lnTo>
                    <a:lnTo>
                      <a:pt x="47973" y="54157"/>
                    </a:lnTo>
                    <a:lnTo>
                      <a:pt x="47435" y="55263"/>
                    </a:lnTo>
                    <a:lnTo>
                      <a:pt x="46898" y="56526"/>
                    </a:lnTo>
                    <a:lnTo>
                      <a:pt x="46763" y="57473"/>
                    </a:lnTo>
                    <a:lnTo>
                      <a:pt x="46763" y="58421"/>
                    </a:lnTo>
                    <a:lnTo>
                      <a:pt x="47301" y="59526"/>
                    </a:lnTo>
                    <a:lnTo>
                      <a:pt x="48107" y="60315"/>
                    </a:lnTo>
                    <a:lnTo>
                      <a:pt x="42866" y="60947"/>
                    </a:lnTo>
                    <a:lnTo>
                      <a:pt x="42732" y="58736"/>
                    </a:lnTo>
                    <a:lnTo>
                      <a:pt x="42329" y="56526"/>
                    </a:lnTo>
                    <a:lnTo>
                      <a:pt x="41926" y="54315"/>
                    </a:lnTo>
                    <a:lnTo>
                      <a:pt x="41522" y="51947"/>
                    </a:lnTo>
                    <a:lnTo>
                      <a:pt x="40851" y="49578"/>
                    </a:lnTo>
                    <a:lnTo>
                      <a:pt x="40313" y="47052"/>
                    </a:lnTo>
                    <a:lnTo>
                      <a:pt x="39507" y="45000"/>
                    </a:lnTo>
                    <a:lnTo>
                      <a:pt x="38566" y="42789"/>
                    </a:lnTo>
                    <a:lnTo>
                      <a:pt x="37760" y="40894"/>
                    </a:lnTo>
                    <a:lnTo>
                      <a:pt x="36685" y="39315"/>
                    </a:lnTo>
                    <a:lnTo>
                      <a:pt x="35341" y="41052"/>
                    </a:lnTo>
                    <a:lnTo>
                      <a:pt x="34132" y="43105"/>
                    </a:lnTo>
                    <a:lnTo>
                      <a:pt x="33325" y="45157"/>
                    </a:lnTo>
                    <a:lnTo>
                      <a:pt x="32653" y="47052"/>
                    </a:lnTo>
                    <a:lnTo>
                      <a:pt x="31982" y="49263"/>
                    </a:lnTo>
                    <a:lnTo>
                      <a:pt x="31444" y="51473"/>
                    </a:lnTo>
                    <a:lnTo>
                      <a:pt x="31175" y="53684"/>
                    </a:lnTo>
                    <a:lnTo>
                      <a:pt x="30638" y="55894"/>
                    </a:lnTo>
                    <a:lnTo>
                      <a:pt x="30235" y="58105"/>
                    </a:lnTo>
                    <a:lnTo>
                      <a:pt x="29966" y="60315"/>
                    </a:lnTo>
                    <a:lnTo>
                      <a:pt x="28891" y="60473"/>
                    </a:lnTo>
                    <a:lnTo>
                      <a:pt x="27950" y="60631"/>
                    </a:lnTo>
                    <a:lnTo>
                      <a:pt x="26875" y="60631"/>
                    </a:lnTo>
                    <a:lnTo>
                      <a:pt x="26069" y="60631"/>
                    </a:lnTo>
                    <a:lnTo>
                      <a:pt x="24994" y="60473"/>
                    </a:lnTo>
                    <a:lnTo>
                      <a:pt x="24188" y="60315"/>
                    </a:lnTo>
                    <a:lnTo>
                      <a:pt x="23247" y="59842"/>
                    </a:lnTo>
                    <a:lnTo>
                      <a:pt x="22306" y="59684"/>
                    </a:lnTo>
                    <a:lnTo>
                      <a:pt x="21500" y="59526"/>
                    </a:lnTo>
                    <a:lnTo>
                      <a:pt x="20425" y="59368"/>
                    </a:lnTo>
                    <a:lnTo>
                      <a:pt x="20559" y="58736"/>
                    </a:lnTo>
                    <a:lnTo>
                      <a:pt x="20828" y="57947"/>
                    </a:lnTo>
                    <a:lnTo>
                      <a:pt x="21097" y="57315"/>
                    </a:lnTo>
                    <a:lnTo>
                      <a:pt x="21500" y="56684"/>
                    </a:lnTo>
                    <a:lnTo>
                      <a:pt x="21769" y="55894"/>
                    </a:lnTo>
                    <a:lnTo>
                      <a:pt x="22306" y="55263"/>
                    </a:lnTo>
                    <a:lnTo>
                      <a:pt x="22844" y="54947"/>
                    </a:lnTo>
                    <a:lnTo>
                      <a:pt x="23247" y="54315"/>
                    </a:lnTo>
                    <a:lnTo>
                      <a:pt x="23784" y="54157"/>
                    </a:lnTo>
                    <a:lnTo>
                      <a:pt x="24322" y="53684"/>
                    </a:lnTo>
                    <a:lnTo>
                      <a:pt x="24053" y="53842"/>
                    </a:lnTo>
                    <a:lnTo>
                      <a:pt x="23784" y="53842"/>
                    </a:lnTo>
                    <a:lnTo>
                      <a:pt x="23516" y="53842"/>
                    </a:lnTo>
                    <a:lnTo>
                      <a:pt x="23113" y="53842"/>
                    </a:lnTo>
                    <a:lnTo>
                      <a:pt x="22978" y="54157"/>
                    </a:lnTo>
                    <a:lnTo>
                      <a:pt x="22575" y="53842"/>
                    </a:lnTo>
                    <a:lnTo>
                      <a:pt x="22306" y="53842"/>
                    </a:lnTo>
                    <a:lnTo>
                      <a:pt x="22172" y="53684"/>
                    </a:lnTo>
                    <a:lnTo>
                      <a:pt x="21903" y="53526"/>
                    </a:lnTo>
                    <a:lnTo>
                      <a:pt x="21769" y="53368"/>
                    </a:lnTo>
                    <a:lnTo>
                      <a:pt x="21769" y="53052"/>
                    </a:lnTo>
                    <a:lnTo>
                      <a:pt x="21903" y="52894"/>
                    </a:lnTo>
                    <a:lnTo>
                      <a:pt x="22172" y="52736"/>
                    </a:lnTo>
                    <a:lnTo>
                      <a:pt x="22172" y="52578"/>
                    </a:lnTo>
                    <a:lnTo>
                      <a:pt x="22306" y="52263"/>
                    </a:lnTo>
                    <a:lnTo>
                      <a:pt x="22306" y="52105"/>
                    </a:lnTo>
                    <a:lnTo>
                      <a:pt x="22441" y="51947"/>
                    </a:lnTo>
                    <a:lnTo>
                      <a:pt x="22441" y="51473"/>
                    </a:lnTo>
                    <a:lnTo>
                      <a:pt x="22306" y="51315"/>
                    </a:lnTo>
                    <a:lnTo>
                      <a:pt x="22306" y="51157"/>
                    </a:lnTo>
                    <a:lnTo>
                      <a:pt x="26472" y="51473"/>
                    </a:lnTo>
                    <a:lnTo>
                      <a:pt x="27413" y="49894"/>
                    </a:lnTo>
                    <a:lnTo>
                      <a:pt x="28219" y="48315"/>
                    </a:lnTo>
                    <a:lnTo>
                      <a:pt x="29025" y="46736"/>
                    </a:lnTo>
                    <a:lnTo>
                      <a:pt x="30100" y="45157"/>
                    </a:lnTo>
                    <a:lnTo>
                      <a:pt x="30907" y="43578"/>
                    </a:lnTo>
                    <a:lnTo>
                      <a:pt x="31444" y="42000"/>
                    </a:lnTo>
                    <a:lnTo>
                      <a:pt x="31982" y="40263"/>
                    </a:lnTo>
                    <a:lnTo>
                      <a:pt x="31982" y="38526"/>
                    </a:lnTo>
                    <a:lnTo>
                      <a:pt x="31444" y="36789"/>
                    </a:lnTo>
                    <a:lnTo>
                      <a:pt x="30638" y="34894"/>
                    </a:lnTo>
                    <a:lnTo>
                      <a:pt x="29697" y="36157"/>
                    </a:lnTo>
                    <a:lnTo>
                      <a:pt x="28891" y="36947"/>
                    </a:lnTo>
                    <a:lnTo>
                      <a:pt x="28085" y="37263"/>
                    </a:lnTo>
                    <a:lnTo>
                      <a:pt x="27010" y="37263"/>
                    </a:lnTo>
                    <a:lnTo>
                      <a:pt x="26069" y="37105"/>
                    </a:lnTo>
                    <a:lnTo>
                      <a:pt x="24994" y="36947"/>
                    </a:lnTo>
                    <a:lnTo>
                      <a:pt x="24053" y="36473"/>
                    </a:lnTo>
                    <a:lnTo>
                      <a:pt x="22978" y="36315"/>
                    </a:lnTo>
                    <a:lnTo>
                      <a:pt x="21903" y="36157"/>
                    </a:lnTo>
                    <a:lnTo>
                      <a:pt x="20963" y="36157"/>
                    </a:lnTo>
                    <a:lnTo>
                      <a:pt x="20559" y="34736"/>
                    </a:lnTo>
                    <a:lnTo>
                      <a:pt x="20559" y="33473"/>
                    </a:lnTo>
                    <a:lnTo>
                      <a:pt x="20828" y="32368"/>
                    </a:lnTo>
                    <a:lnTo>
                      <a:pt x="20963" y="31421"/>
                    </a:lnTo>
                    <a:lnTo>
                      <a:pt x="21500" y="30315"/>
                    </a:lnTo>
                    <a:lnTo>
                      <a:pt x="21903" y="29368"/>
                    </a:lnTo>
                    <a:lnTo>
                      <a:pt x="22441" y="28421"/>
                    </a:lnTo>
                    <a:lnTo>
                      <a:pt x="23113" y="27315"/>
                    </a:lnTo>
                    <a:lnTo>
                      <a:pt x="23784" y="26526"/>
                    </a:lnTo>
                    <a:lnTo>
                      <a:pt x="24322" y="25578"/>
                    </a:lnTo>
                    <a:lnTo>
                      <a:pt x="24860" y="24315"/>
                    </a:lnTo>
                    <a:lnTo>
                      <a:pt x="25128" y="22894"/>
                    </a:lnTo>
                    <a:lnTo>
                      <a:pt x="25397" y="21315"/>
                    </a:lnTo>
                    <a:lnTo>
                      <a:pt x="25397" y="19578"/>
                    </a:lnTo>
                    <a:lnTo>
                      <a:pt x="25128" y="18000"/>
                    </a:lnTo>
                    <a:lnTo>
                      <a:pt x="24725" y="16421"/>
                    </a:lnTo>
                    <a:lnTo>
                      <a:pt x="24188" y="14842"/>
                    </a:lnTo>
                    <a:lnTo>
                      <a:pt x="23113" y="13578"/>
                    </a:lnTo>
                    <a:lnTo>
                      <a:pt x="22172" y="12315"/>
                    </a:lnTo>
                    <a:lnTo>
                      <a:pt x="20559" y="11526"/>
                    </a:lnTo>
                    <a:lnTo>
                      <a:pt x="20291" y="15947"/>
                    </a:lnTo>
                    <a:lnTo>
                      <a:pt x="19081" y="14842"/>
                    </a:lnTo>
                    <a:lnTo>
                      <a:pt x="17872" y="13578"/>
                    </a:lnTo>
                    <a:lnTo>
                      <a:pt x="16662" y="12315"/>
                    </a:lnTo>
                    <a:lnTo>
                      <a:pt x="15856" y="11210"/>
                    </a:lnTo>
                    <a:lnTo>
                      <a:pt x="15050" y="9947"/>
                    </a:lnTo>
                    <a:lnTo>
                      <a:pt x="14244" y="8842"/>
                    </a:lnTo>
                    <a:lnTo>
                      <a:pt x="13840" y="7421"/>
                    </a:lnTo>
                    <a:lnTo>
                      <a:pt x="13572" y="5842"/>
                    </a:lnTo>
                    <a:lnTo>
                      <a:pt x="13437" y="4263"/>
                    </a:lnTo>
                    <a:lnTo>
                      <a:pt x="13840" y="2368"/>
                    </a:lnTo>
                    <a:lnTo>
                      <a:pt x="13169" y="1736"/>
                    </a:lnTo>
                    <a:lnTo>
                      <a:pt x="12497" y="1263"/>
                    </a:lnTo>
                    <a:lnTo>
                      <a:pt x="11556" y="789"/>
                    </a:lnTo>
                    <a:lnTo>
                      <a:pt x="10750" y="473"/>
                    </a:lnTo>
                    <a:lnTo>
                      <a:pt x="9944" y="157"/>
                    </a:lnTo>
                    <a:lnTo>
                      <a:pt x="9003" y="0"/>
                    </a:lnTo>
                    <a:lnTo>
                      <a:pt x="8331" y="0"/>
                    </a:lnTo>
                    <a:lnTo>
                      <a:pt x="7659" y="0"/>
                    </a:lnTo>
                    <a:lnTo>
                      <a:pt x="7122" y="157"/>
                    </a:lnTo>
                    <a:lnTo>
                      <a:pt x="6853" y="157"/>
                    </a:lnTo>
                    <a:lnTo>
                      <a:pt x="9540" y="2842"/>
                    </a:lnTo>
                    <a:lnTo>
                      <a:pt x="8600" y="3473"/>
                    </a:lnTo>
                    <a:lnTo>
                      <a:pt x="7659" y="4263"/>
                    </a:lnTo>
                    <a:lnTo>
                      <a:pt x="6853" y="5052"/>
                    </a:lnTo>
                    <a:lnTo>
                      <a:pt x="5778" y="6000"/>
                    </a:lnTo>
                    <a:lnTo>
                      <a:pt x="4972" y="6947"/>
                    </a:lnTo>
                    <a:lnTo>
                      <a:pt x="4165" y="7736"/>
                    </a:lnTo>
                    <a:lnTo>
                      <a:pt x="3090" y="8526"/>
                    </a:lnTo>
                    <a:lnTo>
                      <a:pt x="2284" y="9000"/>
                    </a:lnTo>
                    <a:lnTo>
                      <a:pt x="1209" y="9473"/>
                    </a:lnTo>
                    <a:lnTo>
                      <a:pt x="0" y="9473"/>
                    </a:lnTo>
                    <a:lnTo>
                      <a:pt x="537" y="9631"/>
                    </a:lnTo>
                    <a:lnTo>
                      <a:pt x="1075" y="9789"/>
                    </a:lnTo>
                    <a:lnTo>
                      <a:pt x="1612" y="9947"/>
                    </a:lnTo>
                    <a:lnTo>
                      <a:pt x="2284" y="10421"/>
                    </a:lnTo>
                    <a:lnTo>
                      <a:pt x="2821" y="10578"/>
                    </a:lnTo>
                    <a:lnTo>
                      <a:pt x="3225" y="10736"/>
                    </a:lnTo>
                    <a:lnTo>
                      <a:pt x="3762" y="11052"/>
                    </a:lnTo>
                    <a:lnTo>
                      <a:pt x="4300" y="11210"/>
                    </a:lnTo>
                    <a:lnTo>
                      <a:pt x="4837" y="11526"/>
                    </a:lnTo>
                    <a:lnTo>
                      <a:pt x="5240" y="11842"/>
                    </a:lnTo>
                    <a:lnTo>
                      <a:pt x="5240" y="10421"/>
                    </a:lnTo>
                    <a:lnTo>
                      <a:pt x="5643" y="9157"/>
                    </a:lnTo>
                    <a:lnTo>
                      <a:pt x="6181" y="8210"/>
                    </a:lnTo>
                    <a:lnTo>
                      <a:pt x="6853" y="7421"/>
                    </a:lnTo>
                    <a:lnTo>
                      <a:pt x="7659" y="6631"/>
                    </a:lnTo>
                    <a:lnTo>
                      <a:pt x="8600" y="6157"/>
                    </a:lnTo>
                    <a:lnTo>
                      <a:pt x="9540" y="5842"/>
                    </a:lnTo>
                    <a:lnTo>
                      <a:pt x="10615" y="5526"/>
                    </a:lnTo>
                    <a:lnTo>
                      <a:pt x="11422" y="5842"/>
                    </a:lnTo>
                    <a:lnTo>
                      <a:pt x="12228" y="6000"/>
                    </a:lnTo>
                    <a:lnTo>
                      <a:pt x="12228" y="6000"/>
                    </a:lnTo>
                    <a:lnTo>
                      <a:pt x="12228" y="584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6" name="Google Shape;516;p48"/>
              <p:cNvSpPr/>
              <p:nvPr/>
            </p:nvSpPr>
            <p:spPr>
              <a:xfrm>
                <a:off x="4752" y="3401"/>
                <a:ext cx="34" cy="66"/>
              </a:xfrm>
              <a:custGeom>
                <a:rect b="b" l="l" r="r" t="t"/>
                <a:pathLst>
                  <a:path extrusionOk="0" h="120000" w="120000">
                    <a:moveTo>
                      <a:pt x="1791" y="0"/>
                    </a:moveTo>
                    <a:lnTo>
                      <a:pt x="12537" y="8120"/>
                    </a:lnTo>
                    <a:lnTo>
                      <a:pt x="28656" y="12631"/>
                    </a:lnTo>
                    <a:lnTo>
                      <a:pt x="46567" y="14436"/>
                    </a:lnTo>
                    <a:lnTo>
                      <a:pt x="64477" y="17142"/>
                    </a:lnTo>
                    <a:lnTo>
                      <a:pt x="85970" y="18045"/>
                    </a:lnTo>
                    <a:lnTo>
                      <a:pt x="102089" y="20751"/>
                    </a:lnTo>
                    <a:lnTo>
                      <a:pt x="112835" y="25263"/>
                    </a:lnTo>
                    <a:lnTo>
                      <a:pt x="120000" y="30676"/>
                    </a:lnTo>
                    <a:lnTo>
                      <a:pt x="118208" y="40601"/>
                    </a:lnTo>
                    <a:lnTo>
                      <a:pt x="105671" y="53233"/>
                    </a:lnTo>
                    <a:lnTo>
                      <a:pt x="77014" y="53233"/>
                    </a:lnTo>
                    <a:lnTo>
                      <a:pt x="59104" y="56842"/>
                    </a:lnTo>
                    <a:lnTo>
                      <a:pt x="46567" y="61353"/>
                    </a:lnTo>
                    <a:lnTo>
                      <a:pt x="42985" y="66766"/>
                    </a:lnTo>
                    <a:lnTo>
                      <a:pt x="41194" y="74887"/>
                    </a:lnTo>
                    <a:lnTo>
                      <a:pt x="41194" y="83909"/>
                    </a:lnTo>
                    <a:lnTo>
                      <a:pt x="42985" y="92932"/>
                    </a:lnTo>
                    <a:lnTo>
                      <a:pt x="41194" y="102857"/>
                    </a:lnTo>
                    <a:lnTo>
                      <a:pt x="37611" y="111879"/>
                    </a:lnTo>
                    <a:lnTo>
                      <a:pt x="26865" y="120000"/>
                    </a:lnTo>
                    <a:lnTo>
                      <a:pt x="19701" y="111879"/>
                    </a:lnTo>
                    <a:lnTo>
                      <a:pt x="16119" y="102857"/>
                    </a:lnTo>
                    <a:lnTo>
                      <a:pt x="8955" y="91127"/>
                    </a:lnTo>
                    <a:lnTo>
                      <a:pt x="7164" y="78496"/>
                    </a:lnTo>
                    <a:lnTo>
                      <a:pt x="1791" y="65864"/>
                    </a:lnTo>
                    <a:lnTo>
                      <a:pt x="0" y="52330"/>
                    </a:lnTo>
                    <a:lnTo>
                      <a:pt x="0" y="38796"/>
                    </a:lnTo>
                    <a:lnTo>
                      <a:pt x="0" y="25263"/>
                    </a:lnTo>
                    <a:lnTo>
                      <a:pt x="1791" y="12631"/>
                    </a:lnTo>
                    <a:lnTo>
                      <a:pt x="3582" y="902"/>
                    </a:lnTo>
                    <a:lnTo>
                      <a:pt x="3582" y="902"/>
                    </a:lnTo>
                    <a:lnTo>
                      <a:pt x="1791"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7" name="Google Shape;517;p48"/>
              <p:cNvSpPr/>
              <p:nvPr/>
            </p:nvSpPr>
            <p:spPr>
              <a:xfrm>
                <a:off x="4729" y="3381"/>
                <a:ext cx="4" cy="12"/>
              </a:xfrm>
              <a:custGeom>
                <a:rect b="b" l="l" r="r" t="t"/>
                <a:pathLst>
                  <a:path extrusionOk="0" h="120000" w="120000">
                    <a:moveTo>
                      <a:pt x="75000" y="0"/>
                    </a:moveTo>
                    <a:lnTo>
                      <a:pt x="120000" y="120000"/>
                    </a:lnTo>
                    <a:lnTo>
                      <a:pt x="0" y="10000"/>
                    </a:lnTo>
                    <a:lnTo>
                      <a:pt x="75000" y="10000"/>
                    </a:lnTo>
                    <a:lnTo>
                      <a:pt x="75000" y="10000"/>
                    </a:lnTo>
                    <a:lnTo>
                      <a:pt x="75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8" name="Google Shape;518;p48"/>
              <p:cNvSpPr/>
              <p:nvPr/>
            </p:nvSpPr>
            <p:spPr>
              <a:xfrm>
                <a:off x="4706" y="3408"/>
                <a:ext cx="37" cy="73"/>
              </a:xfrm>
              <a:custGeom>
                <a:rect b="b" l="l" r="r" t="t"/>
                <a:pathLst>
                  <a:path extrusionOk="0" h="120000" w="120000">
                    <a:moveTo>
                      <a:pt x="28800" y="57103"/>
                    </a:moveTo>
                    <a:lnTo>
                      <a:pt x="51200" y="56275"/>
                    </a:lnTo>
                    <a:lnTo>
                      <a:pt x="51200" y="61241"/>
                    </a:lnTo>
                    <a:lnTo>
                      <a:pt x="51200" y="67034"/>
                    </a:lnTo>
                    <a:lnTo>
                      <a:pt x="52800" y="71172"/>
                    </a:lnTo>
                    <a:lnTo>
                      <a:pt x="57600" y="75310"/>
                    </a:lnTo>
                    <a:lnTo>
                      <a:pt x="60800" y="79448"/>
                    </a:lnTo>
                    <a:lnTo>
                      <a:pt x="65600" y="82758"/>
                    </a:lnTo>
                    <a:lnTo>
                      <a:pt x="68800" y="86896"/>
                    </a:lnTo>
                    <a:lnTo>
                      <a:pt x="73600" y="91034"/>
                    </a:lnTo>
                    <a:lnTo>
                      <a:pt x="76800" y="95172"/>
                    </a:lnTo>
                    <a:lnTo>
                      <a:pt x="81600" y="99310"/>
                    </a:lnTo>
                    <a:lnTo>
                      <a:pt x="89600" y="88551"/>
                    </a:lnTo>
                    <a:lnTo>
                      <a:pt x="91200" y="78620"/>
                    </a:lnTo>
                    <a:lnTo>
                      <a:pt x="88000" y="67862"/>
                    </a:lnTo>
                    <a:lnTo>
                      <a:pt x="80000" y="58758"/>
                    </a:lnTo>
                    <a:lnTo>
                      <a:pt x="68800" y="48000"/>
                    </a:lnTo>
                    <a:lnTo>
                      <a:pt x="57600" y="38896"/>
                    </a:lnTo>
                    <a:lnTo>
                      <a:pt x="46400" y="28137"/>
                    </a:lnTo>
                    <a:lnTo>
                      <a:pt x="38400" y="18206"/>
                    </a:lnTo>
                    <a:lnTo>
                      <a:pt x="33600" y="9103"/>
                    </a:lnTo>
                    <a:lnTo>
                      <a:pt x="33600" y="0"/>
                    </a:lnTo>
                    <a:lnTo>
                      <a:pt x="38400" y="7448"/>
                    </a:lnTo>
                    <a:lnTo>
                      <a:pt x="46400" y="15724"/>
                    </a:lnTo>
                    <a:lnTo>
                      <a:pt x="54400" y="23172"/>
                    </a:lnTo>
                    <a:lnTo>
                      <a:pt x="60800" y="29793"/>
                    </a:lnTo>
                    <a:lnTo>
                      <a:pt x="68800" y="37241"/>
                    </a:lnTo>
                    <a:lnTo>
                      <a:pt x="76800" y="45517"/>
                    </a:lnTo>
                    <a:lnTo>
                      <a:pt x="83200" y="52965"/>
                    </a:lnTo>
                    <a:lnTo>
                      <a:pt x="91200" y="60413"/>
                    </a:lnTo>
                    <a:lnTo>
                      <a:pt x="99200" y="67862"/>
                    </a:lnTo>
                    <a:lnTo>
                      <a:pt x="105600" y="75310"/>
                    </a:lnTo>
                    <a:lnTo>
                      <a:pt x="112000" y="72000"/>
                    </a:lnTo>
                    <a:lnTo>
                      <a:pt x="115200" y="67034"/>
                    </a:lnTo>
                    <a:lnTo>
                      <a:pt x="113600" y="62896"/>
                    </a:lnTo>
                    <a:lnTo>
                      <a:pt x="112000" y="58758"/>
                    </a:lnTo>
                    <a:lnTo>
                      <a:pt x="110400" y="52965"/>
                    </a:lnTo>
                    <a:lnTo>
                      <a:pt x="107200" y="48827"/>
                    </a:lnTo>
                    <a:lnTo>
                      <a:pt x="105600" y="44689"/>
                    </a:lnTo>
                    <a:lnTo>
                      <a:pt x="107200" y="41379"/>
                    </a:lnTo>
                    <a:lnTo>
                      <a:pt x="112000" y="39724"/>
                    </a:lnTo>
                    <a:lnTo>
                      <a:pt x="120000" y="37241"/>
                    </a:lnTo>
                    <a:lnTo>
                      <a:pt x="120000" y="48000"/>
                    </a:lnTo>
                    <a:lnTo>
                      <a:pt x="120000" y="57103"/>
                    </a:lnTo>
                    <a:lnTo>
                      <a:pt x="118400" y="67034"/>
                    </a:lnTo>
                    <a:lnTo>
                      <a:pt x="115200" y="76137"/>
                    </a:lnTo>
                    <a:lnTo>
                      <a:pt x="112000" y="84413"/>
                    </a:lnTo>
                    <a:lnTo>
                      <a:pt x="105600" y="91862"/>
                    </a:lnTo>
                    <a:lnTo>
                      <a:pt x="99200" y="99310"/>
                    </a:lnTo>
                    <a:lnTo>
                      <a:pt x="89600" y="106758"/>
                    </a:lnTo>
                    <a:lnTo>
                      <a:pt x="76800" y="114206"/>
                    </a:lnTo>
                    <a:lnTo>
                      <a:pt x="64000" y="120000"/>
                    </a:lnTo>
                    <a:lnTo>
                      <a:pt x="54400" y="118344"/>
                    </a:lnTo>
                    <a:lnTo>
                      <a:pt x="44800" y="115862"/>
                    </a:lnTo>
                    <a:lnTo>
                      <a:pt x="36800" y="112551"/>
                    </a:lnTo>
                    <a:lnTo>
                      <a:pt x="28800" y="109241"/>
                    </a:lnTo>
                    <a:lnTo>
                      <a:pt x="22400" y="107586"/>
                    </a:lnTo>
                    <a:lnTo>
                      <a:pt x="14400" y="104275"/>
                    </a:lnTo>
                    <a:lnTo>
                      <a:pt x="11200" y="100965"/>
                    </a:lnTo>
                    <a:lnTo>
                      <a:pt x="4800" y="99310"/>
                    </a:lnTo>
                    <a:lnTo>
                      <a:pt x="3200" y="96827"/>
                    </a:lnTo>
                    <a:lnTo>
                      <a:pt x="0" y="96827"/>
                    </a:lnTo>
                    <a:lnTo>
                      <a:pt x="60800" y="108413"/>
                    </a:lnTo>
                    <a:lnTo>
                      <a:pt x="64000" y="104275"/>
                    </a:lnTo>
                    <a:lnTo>
                      <a:pt x="64000" y="99310"/>
                    </a:lnTo>
                    <a:lnTo>
                      <a:pt x="64000" y="93517"/>
                    </a:lnTo>
                    <a:lnTo>
                      <a:pt x="60800" y="89379"/>
                    </a:lnTo>
                    <a:lnTo>
                      <a:pt x="57600" y="84413"/>
                    </a:lnTo>
                    <a:lnTo>
                      <a:pt x="52800" y="79448"/>
                    </a:lnTo>
                    <a:lnTo>
                      <a:pt x="49600" y="73655"/>
                    </a:lnTo>
                    <a:lnTo>
                      <a:pt x="43200" y="68689"/>
                    </a:lnTo>
                    <a:lnTo>
                      <a:pt x="36800" y="62896"/>
                    </a:lnTo>
                    <a:lnTo>
                      <a:pt x="30400" y="57103"/>
                    </a:lnTo>
                    <a:lnTo>
                      <a:pt x="30400" y="57103"/>
                    </a:lnTo>
                    <a:lnTo>
                      <a:pt x="28800" y="57103"/>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9" name="Google Shape;519;p48"/>
              <p:cNvSpPr/>
              <p:nvPr/>
            </p:nvSpPr>
            <p:spPr>
              <a:xfrm>
                <a:off x="4224" y="4075"/>
                <a:ext cx="6" cy="10"/>
              </a:xfrm>
              <a:custGeom>
                <a:rect b="b" l="l" r="r" t="t"/>
                <a:pathLst>
                  <a:path extrusionOk="0" h="120000" w="120000">
                    <a:moveTo>
                      <a:pt x="120000" y="0"/>
                    </a:moveTo>
                    <a:lnTo>
                      <a:pt x="0" y="120000"/>
                    </a:lnTo>
                    <a:lnTo>
                      <a:pt x="9230" y="101052"/>
                    </a:lnTo>
                    <a:lnTo>
                      <a:pt x="36923" y="94736"/>
                    </a:lnTo>
                    <a:lnTo>
                      <a:pt x="46153" y="82105"/>
                    </a:lnTo>
                    <a:lnTo>
                      <a:pt x="55384" y="69473"/>
                    </a:lnTo>
                    <a:lnTo>
                      <a:pt x="73846" y="63157"/>
                    </a:lnTo>
                    <a:lnTo>
                      <a:pt x="83076" y="44210"/>
                    </a:lnTo>
                    <a:lnTo>
                      <a:pt x="92307" y="37894"/>
                    </a:lnTo>
                    <a:lnTo>
                      <a:pt x="101538" y="18947"/>
                    </a:lnTo>
                    <a:lnTo>
                      <a:pt x="120000" y="12631"/>
                    </a:lnTo>
                    <a:lnTo>
                      <a:pt x="120000" y="0"/>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0" name="Google Shape;520;p48"/>
              <p:cNvSpPr/>
              <p:nvPr/>
            </p:nvSpPr>
            <p:spPr>
              <a:xfrm>
                <a:off x="4043" y="3814"/>
                <a:ext cx="11" cy="20"/>
              </a:xfrm>
              <a:custGeom>
                <a:rect b="b" l="l" r="r" t="t"/>
                <a:pathLst>
                  <a:path extrusionOk="0" h="120000" w="120000">
                    <a:moveTo>
                      <a:pt x="0" y="5714"/>
                    </a:moveTo>
                    <a:lnTo>
                      <a:pt x="57142" y="120000"/>
                    </a:lnTo>
                    <a:lnTo>
                      <a:pt x="45714" y="108571"/>
                    </a:lnTo>
                    <a:lnTo>
                      <a:pt x="45714" y="102857"/>
                    </a:lnTo>
                    <a:lnTo>
                      <a:pt x="57142" y="94285"/>
                    </a:lnTo>
                    <a:lnTo>
                      <a:pt x="62857" y="91428"/>
                    </a:lnTo>
                    <a:lnTo>
                      <a:pt x="68571" y="82857"/>
                    </a:lnTo>
                    <a:lnTo>
                      <a:pt x="74285" y="80000"/>
                    </a:lnTo>
                    <a:lnTo>
                      <a:pt x="91428" y="77142"/>
                    </a:lnTo>
                    <a:lnTo>
                      <a:pt x="97142" y="68571"/>
                    </a:lnTo>
                    <a:lnTo>
                      <a:pt x="108571" y="65714"/>
                    </a:lnTo>
                    <a:lnTo>
                      <a:pt x="120000" y="62857"/>
                    </a:lnTo>
                    <a:lnTo>
                      <a:pt x="108571" y="0"/>
                    </a:lnTo>
                    <a:lnTo>
                      <a:pt x="0" y="8571"/>
                    </a:lnTo>
                    <a:lnTo>
                      <a:pt x="0" y="8571"/>
                    </a:lnTo>
                    <a:lnTo>
                      <a:pt x="0" y="5714"/>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1" name="Google Shape;521;p48"/>
              <p:cNvSpPr/>
              <p:nvPr/>
            </p:nvSpPr>
            <p:spPr>
              <a:xfrm>
                <a:off x="4988" y="3230"/>
                <a:ext cx="3" cy="20"/>
              </a:xfrm>
              <a:custGeom>
                <a:rect b="b" l="l" r="r" t="t"/>
                <a:pathLst>
                  <a:path extrusionOk="0" h="120000" w="120000">
                    <a:moveTo>
                      <a:pt x="0" y="0"/>
                    </a:moveTo>
                    <a:lnTo>
                      <a:pt x="120000" y="120000"/>
                    </a:lnTo>
                    <a:lnTo>
                      <a:pt x="120000" y="108292"/>
                    </a:lnTo>
                    <a:lnTo>
                      <a:pt x="120000" y="96585"/>
                    </a:lnTo>
                    <a:lnTo>
                      <a:pt x="120000" y="84878"/>
                    </a:lnTo>
                    <a:lnTo>
                      <a:pt x="96000" y="76097"/>
                    </a:lnTo>
                    <a:lnTo>
                      <a:pt x="96000" y="64390"/>
                    </a:lnTo>
                    <a:lnTo>
                      <a:pt x="72000" y="49756"/>
                    </a:lnTo>
                    <a:lnTo>
                      <a:pt x="72000" y="38048"/>
                    </a:lnTo>
                    <a:lnTo>
                      <a:pt x="48000" y="26341"/>
                    </a:lnTo>
                    <a:lnTo>
                      <a:pt x="48000" y="11707"/>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2" name="Google Shape;522;p48"/>
              <p:cNvSpPr/>
              <p:nvPr/>
            </p:nvSpPr>
            <p:spPr>
              <a:xfrm>
                <a:off x="4425" y="4118"/>
                <a:ext cx="1" cy="5"/>
              </a:xfrm>
              <a:custGeom>
                <a:rect b="b" l="l" r="r" t="t"/>
                <a:pathLst>
                  <a:path extrusionOk="0" h="120000" w="120000">
                    <a:moveTo>
                      <a:pt x="40000" y="120000"/>
                    </a:moveTo>
                    <a:lnTo>
                      <a:pt x="120000" y="105000"/>
                    </a:lnTo>
                    <a:lnTo>
                      <a:pt x="120000" y="90000"/>
                    </a:lnTo>
                    <a:lnTo>
                      <a:pt x="120000" y="90000"/>
                    </a:lnTo>
                    <a:lnTo>
                      <a:pt x="120000" y="75000"/>
                    </a:lnTo>
                    <a:lnTo>
                      <a:pt x="120000" y="45000"/>
                    </a:lnTo>
                    <a:lnTo>
                      <a:pt x="40000" y="30000"/>
                    </a:lnTo>
                    <a:lnTo>
                      <a:pt x="40000" y="30000"/>
                    </a:lnTo>
                    <a:lnTo>
                      <a:pt x="40000" y="15000"/>
                    </a:lnTo>
                    <a:lnTo>
                      <a:pt x="40000" y="0"/>
                    </a:lnTo>
                    <a:lnTo>
                      <a:pt x="0" y="0"/>
                    </a:lnTo>
                    <a:lnTo>
                      <a:pt x="0" y="15000"/>
                    </a:lnTo>
                    <a:lnTo>
                      <a:pt x="40000" y="15000"/>
                    </a:lnTo>
                    <a:lnTo>
                      <a:pt x="40000" y="30000"/>
                    </a:lnTo>
                    <a:lnTo>
                      <a:pt x="40000" y="45000"/>
                    </a:lnTo>
                    <a:lnTo>
                      <a:pt x="40000" y="75000"/>
                    </a:lnTo>
                    <a:lnTo>
                      <a:pt x="40000" y="90000"/>
                    </a:lnTo>
                    <a:lnTo>
                      <a:pt x="40000" y="90000"/>
                    </a:lnTo>
                    <a:lnTo>
                      <a:pt x="40000" y="105000"/>
                    </a:lnTo>
                    <a:lnTo>
                      <a:pt x="120000" y="120000"/>
                    </a:lnTo>
                    <a:lnTo>
                      <a:pt x="120000" y="120000"/>
                    </a:lnTo>
                    <a:lnTo>
                      <a:pt x="120000" y="120000"/>
                    </a:lnTo>
                    <a:lnTo>
                      <a:pt x="40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3" name="Google Shape;523;p48"/>
              <p:cNvSpPr/>
              <p:nvPr/>
            </p:nvSpPr>
            <p:spPr>
              <a:xfrm>
                <a:off x="4543" y="3171"/>
                <a:ext cx="2" cy="2"/>
              </a:xfrm>
              <a:custGeom>
                <a:rect b="b" l="l" r="r" t="t"/>
                <a:pathLst>
                  <a:path extrusionOk="0" h="120000" w="120000">
                    <a:moveTo>
                      <a:pt x="0" y="0"/>
                    </a:moveTo>
                    <a:lnTo>
                      <a:pt x="40000" y="40000"/>
                    </a:lnTo>
                    <a:lnTo>
                      <a:pt x="40000" y="40000"/>
                    </a:lnTo>
                    <a:lnTo>
                      <a:pt x="40000" y="40000"/>
                    </a:lnTo>
                    <a:lnTo>
                      <a:pt x="40000" y="40000"/>
                    </a:lnTo>
                    <a:lnTo>
                      <a:pt x="40000" y="40000"/>
                    </a:lnTo>
                    <a:lnTo>
                      <a:pt x="40000" y="40000"/>
                    </a:lnTo>
                    <a:lnTo>
                      <a:pt x="40000" y="40000"/>
                    </a:lnTo>
                    <a:lnTo>
                      <a:pt x="40000" y="40000"/>
                    </a:lnTo>
                    <a:lnTo>
                      <a:pt x="40000" y="40000"/>
                    </a:lnTo>
                    <a:lnTo>
                      <a:pt x="40000" y="40000"/>
                    </a:lnTo>
                    <a:lnTo>
                      <a:pt x="40000" y="40000"/>
                    </a:lnTo>
                    <a:lnTo>
                      <a:pt x="40000" y="40000"/>
                    </a:lnTo>
                    <a:lnTo>
                      <a:pt x="80000" y="40000"/>
                    </a:lnTo>
                    <a:lnTo>
                      <a:pt x="80000" y="40000"/>
                    </a:lnTo>
                    <a:lnTo>
                      <a:pt x="80000" y="40000"/>
                    </a:lnTo>
                    <a:lnTo>
                      <a:pt x="80000" y="120000"/>
                    </a:lnTo>
                    <a:lnTo>
                      <a:pt x="120000" y="120000"/>
                    </a:lnTo>
                    <a:lnTo>
                      <a:pt x="120000" y="120000"/>
                    </a:lnTo>
                    <a:lnTo>
                      <a:pt x="120000" y="120000"/>
                    </a:lnTo>
                    <a:lnTo>
                      <a:pt x="120000" y="120000"/>
                    </a:lnTo>
                    <a:lnTo>
                      <a:pt x="120000" y="120000"/>
                    </a:lnTo>
                    <a:lnTo>
                      <a:pt x="120000" y="40000"/>
                    </a:lnTo>
                    <a:lnTo>
                      <a:pt x="120000" y="40000"/>
                    </a:lnTo>
                    <a:lnTo>
                      <a:pt x="80000" y="40000"/>
                    </a:lnTo>
                    <a:lnTo>
                      <a:pt x="80000" y="40000"/>
                    </a:lnTo>
                    <a:lnTo>
                      <a:pt x="80000" y="40000"/>
                    </a:lnTo>
                    <a:lnTo>
                      <a:pt x="80000" y="40000"/>
                    </a:lnTo>
                    <a:lnTo>
                      <a:pt x="40000" y="40000"/>
                    </a:lnTo>
                    <a:lnTo>
                      <a:pt x="40000" y="40000"/>
                    </a:lnTo>
                    <a:lnTo>
                      <a:pt x="40000" y="40000"/>
                    </a:lnTo>
                    <a:lnTo>
                      <a:pt x="40000" y="4000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4" name="Google Shape;524;p48"/>
              <p:cNvSpPr/>
              <p:nvPr/>
            </p:nvSpPr>
            <p:spPr>
              <a:xfrm>
                <a:off x="4311" y="3168"/>
                <a:ext cx="12" cy="9"/>
              </a:xfrm>
              <a:custGeom>
                <a:rect b="b" l="l" r="r" t="t"/>
                <a:pathLst>
                  <a:path extrusionOk="0" h="120000" w="120000">
                    <a:moveTo>
                      <a:pt x="0" y="105882"/>
                    </a:moveTo>
                    <a:lnTo>
                      <a:pt x="78461" y="120000"/>
                    </a:lnTo>
                    <a:lnTo>
                      <a:pt x="120000" y="7058"/>
                    </a:lnTo>
                    <a:lnTo>
                      <a:pt x="106153" y="0"/>
                    </a:lnTo>
                    <a:lnTo>
                      <a:pt x="96923" y="7058"/>
                    </a:lnTo>
                    <a:lnTo>
                      <a:pt x="83076" y="7058"/>
                    </a:lnTo>
                    <a:lnTo>
                      <a:pt x="64615" y="14117"/>
                    </a:lnTo>
                    <a:lnTo>
                      <a:pt x="60000" y="21176"/>
                    </a:lnTo>
                    <a:lnTo>
                      <a:pt x="50769" y="42352"/>
                    </a:lnTo>
                    <a:lnTo>
                      <a:pt x="36923" y="63529"/>
                    </a:lnTo>
                    <a:lnTo>
                      <a:pt x="23076" y="77647"/>
                    </a:lnTo>
                    <a:lnTo>
                      <a:pt x="13846" y="98823"/>
                    </a:lnTo>
                    <a:lnTo>
                      <a:pt x="0" y="112941"/>
                    </a:lnTo>
                    <a:lnTo>
                      <a:pt x="0" y="112941"/>
                    </a:lnTo>
                    <a:lnTo>
                      <a:pt x="0" y="10588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5" name="Google Shape;525;p48"/>
              <p:cNvSpPr/>
              <p:nvPr/>
            </p:nvSpPr>
            <p:spPr>
              <a:xfrm>
                <a:off x="4882" y="4038"/>
                <a:ext cx="3" cy="7"/>
              </a:xfrm>
              <a:custGeom>
                <a:rect b="b" l="l" r="r" t="t"/>
                <a:pathLst>
                  <a:path extrusionOk="0" h="120000" w="120000">
                    <a:moveTo>
                      <a:pt x="0" y="111428"/>
                    </a:moveTo>
                    <a:lnTo>
                      <a:pt x="120000" y="111428"/>
                    </a:lnTo>
                    <a:lnTo>
                      <a:pt x="120000" y="94285"/>
                    </a:lnTo>
                    <a:lnTo>
                      <a:pt x="120000" y="85714"/>
                    </a:lnTo>
                    <a:lnTo>
                      <a:pt x="120000" y="77142"/>
                    </a:lnTo>
                    <a:lnTo>
                      <a:pt x="100000" y="68571"/>
                    </a:lnTo>
                    <a:lnTo>
                      <a:pt x="100000" y="51428"/>
                    </a:lnTo>
                    <a:lnTo>
                      <a:pt x="100000" y="42857"/>
                    </a:lnTo>
                    <a:lnTo>
                      <a:pt x="100000" y="34285"/>
                    </a:lnTo>
                    <a:lnTo>
                      <a:pt x="100000" y="25714"/>
                    </a:lnTo>
                    <a:lnTo>
                      <a:pt x="100000" y="8571"/>
                    </a:lnTo>
                    <a:lnTo>
                      <a:pt x="100000" y="0"/>
                    </a:lnTo>
                    <a:lnTo>
                      <a:pt x="0" y="0"/>
                    </a:lnTo>
                    <a:lnTo>
                      <a:pt x="20000" y="119999"/>
                    </a:lnTo>
                    <a:lnTo>
                      <a:pt x="20000" y="119999"/>
                    </a:lnTo>
                    <a:lnTo>
                      <a:pt x="0" y="111428"/>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6" name="Google Shape;526;p48"/>
              <p:cNvSpPr/>
              <p:nvPr/>
            </p:nvSpPr>
            <p:spPr>
              <a:xfrm>
                <a:off x="4884" y="4034"/>
                <a:ext cx="2" cy="4"/>
              </a:xfrm>
              <a:custGeom>
                <a:rect b="b" l="l" r="r" t="t"/>
                <a:pathLst>
                  <a:path extrusionOk="0" h="120000" w="120000">
                    <a:moveTo>
                      <a:pt x="0" y="106666"/>
                    </a:moveTo>
                    <a:lnTo>
                      <a:pt x="30000" y="106666"/>
                    </a:lnTo>
                    <a:lnTo>
                      <a:pt x="30000" y="106666"/>
                    </a:lnTo>
                    <a:lnTo>
                      <a:pt x="90000" y="80000"/>
                    </a:lnTo>
                    <a:lnTo>
                      <a:pt x="90000" y="66666"/>
                    </a:lnTo>
                    <a:lnTo>
                      <a:pt x="120000" y="66666"/>
                    </a:lnTo>
                    <a:lnTo>
                      <a:pt x="120000" y="53333"/>
                    </a:lnTo>
                    <a:lnTo>
                      <a:pt x="120000" y="40000"/>
                    </a:lnTo>
                    <a:lnTo>
                      <a:pt x="120000" y="40000"/>
                    </a:lnTo>
                    <a:lnTo>
                      <a:pt x="120000" y="13333"/>
                    </a:lnTo>
                    <a:lnTo>
                      <a:pt x="120000" y="0"/>
                    </a:lnTo>
                    <a:lnTo>
                      <a:pt x="120000" y="13333"/>
                    </a:lnTo>
                    <a:lnTo>
                      <a:pt x="90000" y="40000"/>
                    </a:lnTo>
                    <a:lnTo>
                      <a:pt x="90000" y="40000"/>
                    </a:lnTo>
                    <a:lnTo>
                      <a:pt x="30000" y="53333"/>
                    </a:lnTo>
                    <a:lnTo>
                      <a:pt x="30000" y="66666"/>
                    </a:lnTo>
                    <a:lnTo>
                      <a:pt x="30000" y="66666"/>
                    </a:lnTo>
                    <a:lnTo>
                      <a:pt x="0" y="80000"/>
                    </a:lnTo>
                    <a:lnTo>
                      <a:pt x="0" y="106666"/>
                    </a:lnTo>
                    <a:lnTo>
                      <a:pt x="0" y="106666"/>
                    </a:lnTo>
                    <a:lnTo>
                      <a:pt x="0" y="120000"/>
                    </a:lnTo>
                    <a:lnTo>
                      <a:pt x="0" y="120000"/>
                    </a:lnTo>
                    <a:lnTo>
                      <a:pt x="0" y="120000"/>
                    </a:lnTo>
                    <a:lnTo>
                      <a:pt x="0" y="106666"/>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7" name="Google Shape;527;p48"/>
              <p:cNvSpPr/>
              <p:nvPr/>
            </p:nvSpPr>
            <p:spPr>
              <a:xfrm>
                <a:off x="3980" y="2692"/>
                <a:ext cx="1079" cy="1428"/>
              </a:xfrm>
              <a:custGeom>
                <a:rect b="b" l="l" r="r" t="t"/>
                <a:pathLst>
                  <a:path extrusionOk="0" h="120000" w="120000">
                    <a:moveTo>
                      <a:pt x="117886" y="96176"/>
                    </a:moveTo>
                    <a:lnTo>
                      <a:pt x="120000" y="85294"/>
                    </a:lnTo>
                    <a:lnTo>
                      <a:pt x="117553" y="84747"/>
                    </a:lnTo>
                    <a:lnTo>
                      <a:pt x="114995" y="84285"/>
                    </a:lnTo>
                    <a:lnTo>
                      <a:pt x="112493" y="83907"/>
                    </a:lnTo>
                    <a:lnTo>
                      <a:pt x="109879" y="83529"/>
                    </a:lnTo>
                    <a:lnTo>
                      <a:pt x="107265" y="83193"/>
                    </a:lnTo>
                    <a:lnTo>
                      <a:pt x="104763" y="82941"/>
                    </a:lnTo>
                    <a:lnTo>
                      <a:pt x="102150" y="82731"/>
                    </a:lnTo>
                    <a:lnTo>
                      <a:pt x="99536" y="82521"/>
                    </a:lnTo>
                    <a:lnTo>
                      <a:pt x="96923" y="82394"/>
                    </a:lnTo>
                    <a:lnTo>
                      <a:pt x="94420" y="82310"/>
                    </a:lnTo>
                    <a:lnTo>
                      <a:pt x="93920" y="82184"/>
                    </a:lnTo>
                    <a:lnTo>
                      <a:pt x="93475" y="81974"/>
                    </a:lnTo>
                    <a:lnTo>
                      <a:pt x="93141" y="81806"/>
                    </a:lnTo>
                    <a:lnTo>
                      <a:pt x="92808" y="81554"/>
                    </a:lnTo>
                    <a:lnTo>
                      <a:pt x="92418" y="81302"/>
                    </a:lnTo>
                    <a:lnTo>
                      <a:pt x="92140" y="81050"/>
                    </a:lnTo>
                    <a:lnTo>
                      <a:pt x="91862" y="80756"/>
                    </a:lnTo>
                    <a:lnTo>
                      <a:pt x="91584" y="80462"/>
                    </a:lnTo>
                    <a:lnTo>
                      <a:pt x="91362" y="80126"/>
                    </a:lnTo>
                    <a:lnTo>
                      <a:pt x="91084" y="79873"/>
                    </a:lnTo>
                    <a:lnTo>
                      <a:pt x="67506" y="80672"/>
                    </a:lnTo>
                    <a:lnTo>
                      <a:pt x="50546" y="60630"/>
                    </a:lnTo>
                    <a:lnTo>
                      <a:pt x="51047" y="59831"/>
                    </a:lnTo>
                    <a:lnTo>
                      <a:pt x="50546" y="60420"/>
                    </a:lnTo>
                    <a:lnTo>
                      <a:pt x="50268" y="60252"/>
                    </a:lnTo>
                    <a:lnTo>
                      <a:pt x="49990" y="60084"/>
                    </a:lnTo>
                    <a:lnTo>
                      <a:pt x="49712" y="59957"/>
                    </a:lnTo>
                    <a:lnTo>
                      <a:pt x="49434" y="59789"/>
                    </a:lnTo>
                    <a:lnTo>
                      <a:pt x="49156" y="59621"/>
                    </a:lnTo>
                    <a:lnTo>
                      <a:pt x="48934" y="59537"/>
                    </a:lnTo>
                    <a:lnTo>
                      <a:pt x="48656" y="59411"/>
                    </a:lnTo>
                    <a:lnTo>
                      <a:pt x="48378" y="59327"/>
                    </a:lnTo>
                    <a:lnTo>
                      <a:pt x="48100" y="59243"/>
                    </a:lnTo>
                    <a:lnTo>
                      <a:pt x="47877" y="59243"/>
                    </a:lnTo>
                    <a:lnTo>
                      <a:pt x="48211" y="58949"/>
                    </a:lnTo>
                    <a:lnTo>
                      <a:pt x="48656" y="58739"/>
                    </a:lnTo>
                    <a:lnTo>
                      <a:pt x="49101" y="58613"/>
                    </a:lnTo>
                    <a:lnTo>
                      <a:pt x="49545" y="58613"/>
                    </a:lnTo>
                    <a:lnTo>
                      <a:pt x="49990" y="58655"/>
                    </a:lnTo>
                    <a:lnTo>
                      <a:pt x="50491" y="58739"/>
                    </a:lnTo>
                    <a:lnTo>
                      <a:pt x="50991" y="58823"/>
                    </a:lnTo>
                    <a:lnTo>
                      <a:pt x="51492" y="58865"/>
                    </a:lnTo>
                    <a:lnTo>
                      <a:pt x="51936" y="58949"/>
                    </a:lnTo>
                    <a:lnTo>
                      <a:pt x="52437" y="58949"/>
                    </a:lnTo>
                    <a:lnTo>
                      <a:pt x="52326" y="58991"/>
                    </a:lnTo>
                    <a:lnTo>
                      <a:pt x="52215" y="59075"/>
                    </a:lnTo>
                    <a:lnTo>
                      <a:pt x="52103" y="59159"/>
                    </a:lnTo>
                    <a:lnTo>
                      <a:pt x="52048" y="59201"/>
                    </a:lnTo>
                    <a:lnTo>
                      <a:pt x="51936" y="59243"/>
                    </a:lnTo>
                    <a:lnTo>
                      <a:pt x="51825" y="59369"/>
                    </a:lnTo>
                    <a:lnTo>
                      <a:pt x="51770" y="59411"/>
                    </a:lnTo>
                    <a:lnTo>
                      <a:pt x="51770" y="59537"/>
                    </a:lnTo>
                    <a:lnTo>
                      <a:pt x="51770" y="59621"/>
                    </a:lnTo>
                    <a:lnTo>
                      <a:pt x="51825" y="59789"/>
                    </a:lnTo>
                    <a:lnTo>
                      <a:pt x="52604" y="59159"/>
                    </a:lnTo>
                    <a:lnTo>
                      <a:pt x="52937" y="58571"/>
                    </a:lnTo>
                    <a:lnTo>
                      <a:pt x="52993" y="58025"/>
                    </a:lnTo>
                    <a:lnTo>
                      <a:pt x="52826" y="57436"/>
                    </a:lnTo>
                    <a:lnTo>
                      <a:pt x="52381" y="56932"/>
                    </a:lnTo>
                    <a:lnTo>
                      <a:pt x="51936" y="56386"/>
                    </a:lnTo>
                    <a:lnTo>
                      <a:pt x="51547" y="55840"/>
                    </a:lnTo>
                    <a:lnTo>
                      <a:pt x="51102" y="55336"/>
                    </a:lnTo>
                    <a:lnTo>
                      <a:pt x="50991" y="54747"/>
                    </a:lnTo>
                    <a:lnTo>
                      <a:pt x="51047" y="54201"/>
                    </a:lnTo>
                    <a:lnTo>
                      <a:pt x="51770" y="54159"/>
                    </a:lnTo>
                    <a:lnTo>
                      <a:pt x="51881" y="54201"/>
                    </a:lnTo>
                    <a:lnTo>
                      <a:pt x="52048" y="54243"/>
                    </a:lnTo>
                    <a:lnTo>
                      <a:pt x="52103" y="54327"/>
                    </a:lnTo>
                    <a:lnTo>
                      <a:pt x="52215" y="54369"/>
                    </a:lnTo>
                    <a:lnTo>
                      <a:pt x="52381" y="54411"/>
                    </a:lnTo>
                    <a:lnTo>
                      <a:pt x="52437" y="54453"/>
                    </a:lnTo>
                    <a:lnTo>
                      <a:pt x="52548" y="54579"/>
                    </a:lnTo>
                    <a:lnTo>
                      <a:pt x="52604" y="54621"/>
                    </a:lnTo>
                    <a:lnTo>
                      <a:pt x="52604" y="54747"/>
                    </a:lnTo>
                    <a:lnTo>
                      <a:pt x="52604" y="54915"/>
                    </a:lnTo>
                    <a:lnTo>
                      <a:pt x="52882" y="54915"/>
                    </a:lnTo>
                    <a:lnTo>
                      <a:pt x="53160" y="54915"/>
                    </a:lnTo>
                    <a:lnTo>
                      <a:pt x="53382" y="54831"/>
                    </a:lnTo>
                    <a:lnTo>
                      <a:pt x="53549" y="54747"/>
                    </a:lnTo>
                    <a:lnTo>
                      <a:pt x="53772" y="54621"/>
                    </a:lnTo>
                    <a:lnTo>
                      <a:pt x="53938" y="54537"/>
                    </a:lnTo>
                    <a:lnTo>
                      <a:pt x="54050" y="54411"/>
                    </a:lnTo>
                    <a:lnTo>
                      <a:pt x="54161" y="54243"/>
                    </a:lnTo>
                    <a:lnTo>
                      <a:pt x="54216" y="54117"/>
                    </a:lnTo>
                    <a:lnTo>
                      <a:pt x="54272" y="53949"/>
                    </a:lnTo>
                    <a:lnTo>
                      <a:pt x="54772" y="53949"/>
                    </a:lnTo>
                    <a:lnTo>
                      <a:pt x="55217" y="53949"/>
                    </a:lnTo>
                    <a:lnTo>
                      <a:pt x="55607" y="53907"/>
                    </a:lnTo>
                    <a:lnTo>
                      <a:pt x="56051" y="53823"/>
                    </a:lnTo>
                    <a:lnTo>
                      <a:pt x="56385" y="53823"/>
                    </a:lnTo>
                    <a:lnTo>
                      <a:pt x="56663" y="53823"/>
                    </a:lnTo>
                    <a:lnTo>
                      <a:pt x="56997" y="53823"/>
                    </a:lnTo>
                    <a:lnTo>
                      <a:pt x="57386" y="53907"/>
                    </a:lnTo>
                    <a:lnTo>
                      <a:pt x="57720" y="53991"/>
                    </a:lnTo>
                    <a:lnTo>
                      <a:pt x="58164" y="54117"/>
                    </a:lnTo>
                    <a:lnTo>
                      <a:pt x="59054" y="53907"/>
                    </a:lnTo>
                    <a:lnTo>
                      <a:pt x="59777" y="53613"/>
                    </a:lnTo>
                    <a:lnTo>
                      <a:pt x="60111" y="53319"/>
                    </a:lnTo>
                    <a:lnTo>
                      <a:pt x="60333" y="52941"/>
                    </a:lnTo>
                    <a:lnTo>
                      <a:pt x="60389" y="52521"/>
                    </a:lnTo>
                    <a:lnTo>
                      <a:pt x="60389" y="52100"/>
                    </a:lnTo>
                    <a:lnTo>
                      <a:pt x="60333" y="51554"/>
                    </a:lnTo>
                    <a:lnTo>
                      <a:pt x="60166" y="51092"/>
                    </a:lnTo>
                    <a:lnTo>
                      <a:pt x="60111" y="50504"/>
                    </a:lnTo>
                    <a:lnTo>
                      <a:pt x="60111" y="49957"/>
                    </a:lnTo>
                    <a:lnTo>
                      <a:pt x="59666" y="49705"/>
                    </a:lnTo>
                    <a:lnTo>
                      <a:pt x="59277" y="49495"/>
                    </a:lnTo>
                    <a:lnTo>
                      <a:pt x="58776" y="49327"/>
                    </a:lnTo>
                    <a:lnTo>
                      <a:pt x="58220" y="49159"/>
                    </a:lnTo>
                    <a:lnTo>
                      <a:pt x="57720" y="49075"/>
                    </a:lnTo>
                    <a:lnTo>
                      <a:pt x="57164" y="48949"/>
                    </a:lnTo>
                    <a:lnTo>
                      <a:pt x="56607" y="48823"/>
                    </a:lnTo>
                    <a:lnTo>
                      <a:pt x="56051" y="48739"/>
                    </a:lnTo>
                    <a:lnTo>
                      <a:pt x="55495" y="48613"/>
                    </a:lnTo>
                    <a:lnTo>
                      <a:pt x="54939" y="48529"/>
                    </a:lnTo>
                    <a:lnTo>
                      <a:pt x="54606" y="47815"/>
                    </a:lnTo>
                    <a:lnTo>
                      <a:pt x="54717" y="47310"/>
                    </a:lnTo>
                    <a:lnTo>
                      <a:pt x="54995" y="46932"/>
                    </a:lnTo>
                    <a:lnTo>
                      <a:pt x="55329" y="46722"/>
                    </a:lnTo>
                    <a:lnTo>
                      <a:pt x="55829" y="46512"/>
                    </a:lnTo>
                    <a:lnTo>
                      <a:pt x="56385" y="46344"/>
                    </a:lnTo>
                    <a:lnTo>
                      <a:pt x="56886" y="46134"/>
                    </a:lnTo>
                    <a:lnTo>
                      <a:pt x="57275" y="45924"/>
                    </a:lnTo>
                    <a:lnTo>
                      <a:pt x="57608" y="45546"/>
                    </a:lnTo>
                    <a:lnTo>
                      <a:pt x="57720" y="45084"/>
                    </a:lnTo>
                    <a:lnTo>
                      <a:pt x="60889" y="44495"/>
                    </a:lnTo>
                    <a:lnTo>
                      <a:pt x="60889" y="44159"/>
                    </a:lnTo>
                    <a:lnTo>
                      <a:pt x="61112" y="43865"/>
                    </a:lnTo>
                    <a:lnTo>
                      <a:pt x="61390" y="43487"/>
                    </a:lnTo>
                    <a:lnTo>
                      <a:pt x="61723" y="43109"/>
                    </a:lnTo>
                    <a:lnTo>
                      <a:pt x="62057" y="42731"/>
                    </a:lnTo>
                    <a:lnTo>
                      <a:pt x="62446" y="42310"/>
                    </a:lnTo>
                    <a:lnTo>
                      <a:pt x="62724" y="41890"/>
                    </a:lnTo>
                    <a:lnTo>
                      <a:pt x="62835" y="41428"/>
                    </a:lnTo>
                    <a:lnTo>
                      <a:pt x="62835" y="40924"/>
                    </a:lnTo>
                    <a:lnTo>
                      <a:pt x="62724" y="40336"/>
                    </a:lnTo>
                    <a:lnTo>
                      <a:pt x="62669" y="40336"/>
                    </a:lnTo>
                    <a:lnTo>
                      <a:pt x="62557" y="40336"/>
                    </a:lnTo>
                    <a:lnTo>
                      <a:pt x="62502" y="40294"/>
                    </a:lnTo>
                    <a:lnTo>
                      <a:pt x="62446" y="40294"/>
                    </a:lnTo>
                    <a:lnTo>
                      <a:pt x="62446" y="40294"/>
                    </a:lnTo>
                    <a:lnTo>
                      <a:pt x="62335" y="40252"/>
                    </a:lnTo>
                    <a:lnTo>
                      <a:pt x="62279" y="40252"/>
                    </a:lnTo>
                    <a:lnTo>
                      <a:pt x="62224" y="40168"/>
                    </a:lnTo>
                    <a:lnTo>
                      <a:pt x="62168" y="40168"/>
                    </a:lnTo>
                    <a:lnTo>
                      <a:pt x="62057" y="40126"/>
                    </a:lnTo>
                    <a:lnTo>
                      <a:pt x="61890" y="41722"/>
                    </a:lnTo>
                    <a:lnTo>
                      <a:pt x="61501" y="41512"/>
                    </a:lnTo>
                    <a:lnTo>
                      <a:pt x="61167" y="41680"/>
                    </a:lnTo>
                    <a:lnTo>
                      <a:pt x="60945" y="41848"/>
                    </a:lnTo>
                    <a:lnTo>
                      <a:pt x="60889" y="41974"/>
                    </a:lnTo>
                    <a:lnTo>
                      <a:pt x="60889" y="42184"/>
                    </a:lnTo>
                    <a:lnTo>
                      <a:pt x="60889" y="42352"/>
                    </a:lnTo>
                    <a:lnTo>
                      <a:pt x="60889" y="42563"/>
                    </a:lnTo>
                    <a:lnTo>
                      <a:pt x="60889" y="42731"/>
                    </a:lnTo>
                    <a:lnTo>
                      <a:pt x="60667" y="42857"/>
                    </a:lnTo>
                    <a:lnTo>
                      <a:pt x="60389" y="42941"/>
                    </a:lnTo>
                    <a:lnTo>
                      <a:pt x="59888" y="42983"/>
                    </a:lnTo>
                    <a:lnTo>
                      <a:pt x="59888" y="43151"/>
                    </a:lnTo>
                    <a:lnTo>
                      <a:pt x="59944" y="43277"/>
                    </a:lnTo>
                    <a:lnTo>
                      <a:pt x="59944" y="43445"/>
                    </a:lnTo>
                    <a:lnTo>
                      <a:pt x="59944" y="43571"/>
                    </a:lnTo>
                    <a:lnTo>
                      <a:pt x="60055" y="43739"/>
                    </a:lnTo>
                    <a:lnTo>
                      <a:pt x="60055" y="43907"/>
                    </a:lnTo>
                    <a:lnTo>
                      <a:pt x="60055" y="43991"/>
                    </a:lnTo>
                    <a:lnTo>
                      <a:pt x="59944" y="44159"/>
                    </a:lnTo>
                    <a:lnTo>
                      <a:pt x="59833" y="44285"/>
                    </a:lnTo>
                    <a:lnTo>
                      <a:pt x="59666" y="44369"/>
                    </a:lnTo>
                    <a:lnTo>
                      <a:pt x="58999" y="44327"/>
                    </a:lnTo>
                    <a:lnTo>
                      <a:pt x="58443" y="44327"/>
                    </a:lnTo>
                    <a:lnTo>
                      <a:pt x="58053" y="44453"/>
                    </a:lnTo>
                    <a:lnTo>
                      <a:pt x="57720" y="44579"/>
                    </a:lnTo>
                    <a:lnTo>
                      <a:pt x="57497" y="44789"/>
                    </a:lnTo>
                    <a:lnTo>
                      <a:pt x="57275" y="45084"/>
                    </a:lnTo>
                    <a:lnTo>
                      <a:pt x="57108" y="45294"/>
                    </a:lnTo>
                    <a:lnTo>
                      <a:pt x="56886" y="45546"/>
                    </a:lnTo>
                    <a:lnTo>
                      <a:pt x="56663" y="45756"/>
                    </a:lnTo>
                    <a:lnTo>
                      <a:pt x="56329" y="45966"/>
                    </a:lnTo>
                    <a:lnTo>
                      <a:pt x="56163" y="45672"/>
                    </a:lnTo>
                    <a:lnTo>
                      <a:pt x="56163" y="45294"/>
                    </a:lnTo>
                    <a:lnTo>
                      <a:pt x="56163" y="44957"/>
                    </a:lnTo>
                    <a:lnTo>
                      <a:pt x="56329" y="44579"/>
                    </a:lnTo>
                    <a:lnTo>
                      <a:pt x="56385" y="44285"/>
                    </a:lnTo>
                    <a:lnTo>
                      <a:pt x="56552" y="43907"/>
                    </a:lnTo>
                    <a:lnTo>
                      <a:pt x="56719" y="43529"/>
                    </a:lnTo>
                    <a:lnTo>
                      <a:pt x="56886" y="43151"/>
                    </a:lnTo>
                    <a:lnTo>
                      <a:pt x="56941" y="42773"/>
                    </a:lnTo>
                    <a:lnTo>
                      <a:pt x="56997" y="42436"/>
                    </a:lnTo>
                    <a:lnTo>
                      <a:pt x="56830" y="41722"/>
                    </a:lnTo>
                    <a:lnTo>
                      <a:pt x="56663" y="40966"/>
                    </a:lnTo>
                    <a:lnTo>
                      <a:pt x="56607" y="40294"/>
                    </a:lnTo>
                    <a:lnTo>
                      <a:pt x="56663" y="39537"/>
                    </a:lnTo>
                    <a:lnTo>
                      <a:pt x="56830" y="38823"/>
                    </a:lnTo>
                    <a:lnTo>
                      <a:pt x="56941" y="38067"/>
                    </a:lnTo>
                    <a:lnTo>
                      <a:pt x="57108" y="37310"/>
                    </a:lnTo>
                    <a:lnTo>
                      <a:pt x="57219" y="36638"/>
                    </a:lnTo>
                    <a:lnTo>
                      <a:pt x="57275" y="35882"/>
                    </a:lnTo>
                    <a:lnTo>
                      <a:pt x="57386" y="35126"/>
                    </a:lnTo>
                    <a:lnTo>
                      <a:pt x="57886" y="33907"/>
                    </a:lnTo>
                    <a:lnTo>
                      <a:pt x="57998" y="32731"/>
                    </a:lnTo>
                    <a:lnTo>
                      <a:pt x="57998" y="31470"/>
                    </a:lnTo>
                    <a:lnTo>
                      <a:pt x="57775" y="30210"/>
                    </a:lnTo>
                    <a:lnTo>
                      <a:pt x="57497" y="28865"/>
                    </a:lnTo>
                    <a:lnTo>
                      <a:pt x="57219" y="27563"/>
                    </a:lnTo>
                    <a:lnTo>
                      <a:pt x="56886" y="26176"/>
                    </a:lnTo>
                    <a:lnTo>
                      <a:pt x="56663" y="24789"/>
                    </a:lnTo>
                    <a:lnTo>
                      <a:pt x="56607" y="23361"/>
                    </a:lnTo>
                    <a:lnTo>
                      <a:pt x="56663" y="21974"/>
                    </a:lnTo>
                    <a:lnTo>
                      <a:pt x="56385" y="21260"/>
                    </a:lnTo>
                    <a:lnTo>
                      <a:pt x="55940" y="20630"/>
                    </a:lnTo>
                    <a:lnTo>
                      <a:pt x="55551" y="20042"/>
                    </a:lnTo>
                    <a:lnTo>
                      <a:pt x="55106" y="19411"/>
                    </a:lnTo>
                    <a:lnTo>
                      <a:pt x="54772" y="18823"/>
                    </a:lnTo>
                    <a:lnTo>
                      <a:pt x="54550" y="18235"/>
                    </a:lnTo>
                    <a:lnTo>
                      <a:pt x="54550" y="17731"/>
                    </a:lnTo>
                    <a:lnTo>
                      <a:pt x="54939" y="17142"/>
                    </a:lnTo>
                    <a:lnTo>
                      <a:pt x="55551" y="16638"/>
                    </a:lnTo>
                    <a:lnTo>
                      <a:pt x="56663" y="16134"/>
                    </a:lnTo>
                    <a:lnTo>
                      <a:pt x="57442" y="14747"/>
                    </a:lnTo>
                    <a:lnTo>
                      <a:pt x="58443" y="13361"/>
                    </a:lnTo>
                    <a:lnTo>
                      <a:pt x="59332" y="11932"/>
                    </a:lnTo>
                    <a:lnTo>
                      <a:pt x="60166" y="10504"/>
                    </a:lnTo>
                    <a:lnTo>
                      <a:pt x="60889" y="9075"/>
                    </a:lnTo>
                    <a:lnTo>
                      <a:pt x="61390" y="7563"/>
                    </a:lnTo>
                    <a:lnTo>
                      <a:pt x="61501" y="6134"/>
                    </a:lnTo>
                    <a:lnTo>
                      <a:pt x="61223" y="4705"/>
                    </a:lnTo>
                    <a:lnTo>
                      <a:pt x="60389" y="3277"/>
                    </a:lnTo>
                    <a:lnTo>
                      <a:pt x="59054" y="1932"/>
                    </a:lnTo>
                    <a:lnTo>
                      <a:pt x="57664" y="1092"/>
                    </a:lnTo>
                    <a:lnTo>
                      <a:pt x="56163" y="504"/>
                    </a:lnTo>
                    <a:lnTo>
                      <a:pt x="54550" y="126"/>
                    </a:lnTo>
                    <a:lnTo>
                      <a:pt x="52882" y="0"/>
                    </a:lnTo>
                    <a:lnTo>
                      <a:pt x="51269" y="42"/>
                    </a:lnTo>
                    <a:lnTo>
                      <a:pt x="49657" y="294"/>
                    </a:lnTo>
                    <a:lnTo>
                      <a:pt x="48155" y="798"/>
                    </a:lnTo>
                    <a:lnTo>
                      <a:pt x="46765" y="1470"/>
                    </a:lnTo>
                    <a:lnTo>
                      <a:pt x="45653" y="2436"/>
                    </a:lnTo>
                    <a:lnTo>
                      <a:pt x="44708" y="3613"/>
                    </a:lnTo>
                    <a:lnTo>
                      <a:pt x="43873" y="4453"/>
                    </a:lnTo>
                    <a:lnTo>
                      <a:pt x="43262" y="5252"/>
                    </a:lnTo>
                    <a:lnTo>
                      <a:pt x="42761" y="6092"/>
                    </a:lnTo>
                    <a:lnTo>
                      <a:pt x="42316" y="6932"/>
                    </a:lnTo>
                    <a:lnTo>
                      <a:pt x="42094" y="7857"/>
                    </a:lnTo>
                    <a:lnTo>
                      <a:pt x="41983" y="8697"/>
                    </a:lnTo>
                    <a:lnTo>
                      <a:pt x="41983" y="9663"/>
                    </a:lnTo>
                    <a:lnTo>
                      <a:pt x="42094" y="10588"/>
                    </a:lnTo>
                    <a:lnTo>
                      <a:pt x="42316" y="11554"/>
                    </a:lnTo>
                    <a:lnTo>
                      <a:pt x="42706" y="12563"/>
                    </a:lnTo>
                    <a:lnTo>
                      <a:pt x="41705" y="13487"/>
                    </a:lnTo>
                    <a:lnTo>
                      <a:pt x="40593" y="14159"/>
                    </a:lnTo>
                    <a:lnTo>
                      <a:pt x="39314" y="14579"/>
                    </a:lnTo>
                    <a:lnTo>
                      <a:pt x="37979" y="14915"/>
                    </a:lnTo>
                    <a:lnTo>
                      <a:pt x="36478" y="15126"/>
                    </a:lnTo>
                    <a:lnTo>
                      <a:pt x="34976" y="15294"/>
                    </a:lnTo>
                    <a:lnTo>
                      <a:pt x="33475" y="15420"/>
                    </a:lnTo>
                    <a:lnTo>
                      <a:pt x="32029" y="15588"/>
                    </a:lnTo>
                    <a:lnTo>
                      <a:pt x="30528" y="15924"/>
                    </a:lnTo>
                    <a:lnTo>
                      <a:pt x="29249" y="16302"/>
                    </a:lnTo>
                    <a:lnTo>
                      <a:pt x="28470" y="16638"/>
                    </a:lnTo>
                    <a:lnTo>
                      <a:pt x="27803" y="17100"/>
                    </a:lnTo>
                    <a:lnTo>
                      <a:pt x="27247" y="17605"/>
                    </a:lnTo>
                    <a:lnTo>
                      <a:pt x="26635" y="18151"/>
                    </a:lnTo>
                    <a:lnTo>
                      <a:pt x="26079" y="18781"/>
                    </a:lnTo>
                    <a:lnTo>
                      <a:pt x="25579" y="19369"/>
                    </a:lnTo>
                    <a:lnTo>
                      <a:pt x="25023" y="19957"/>
                    </a:lnTo>
                    <a:lnTo>
                      <a:pt x="24467" y="20504"/>
                    </a:lnTo>
                    <a:lnTo>
                      <a:pt x="23911" y="20966"/>
                    </a:lnTo>
                    <a:lnTo>
                      <a:pt x="23243" y="21386"/>
                    </a:lnTo>
                    <a:lnTo>
                      <a:pt x="22743" y="22815"/>
                    </a:lnTo>
                    <a:lnTo>
                      <a:pt x="22075" y="24243"/>
                    </a:lnTo>
                    <a:lnTo>
                      <a:pt x="21241" y="25630"/>
                    </a:lnTo>
                    <a:lnTo>
                      <a:pt x="20407" y="27016"/>
                    </a:lnTo>
                    <a:lnTo>
                      <a:pt x="19573" y="28403"/>
                    </a:lnTo>
                    <a:lnTo>
                      <a:pt x="18739" y="29789"/>
                    </a:lnTo>
                    <a:lnTo>
                      <a:pt x="17961" y="31218"/>
                    </a:lnTo>
                    <a:lnTo>
                      <a:pt x="17405" y="32647"/>
                    </a:lnTo>
                    <a:lnTo>
                      <a:pt x="17015" y="34201"/>
                    </a:lnTo>
                    <a:lnTo>
                      <a:pt x="16960" y="35714"/>
                    </a:lnTo>
                    <a:lnTo>
                      <a:pt x="16682" y="36218"/>
                    </a:lnTo>
                    <a:lnTo>
                      <a:pt x="16404" y="36680"/>
                    </a:lnTo>
                    <a:lnTo>
                      <a:pt x="16070" y="37100"/>
                    </a:lnTo>
                    <a:lnTo>
                      <a:pt x="15681" y="37478"/>
                    </a:lnTo>
                    <a:lnTo>
                      <a:pt x="15403" y="37857"/>
                    </a:lnTo>
                    <a:lnTo>
                      <a:pt x="15125" y="38277"/>
                    </a:lnTo>
                    <a:lnTo>
                      <a:pt x="15013" y="38655"/>
                    </a:lnTo>
                    <a:lnTo>
                      <a:pt x="14847" y="39033"/>
                    </a:lnTo>
                    <a:lnTo>
                      <a:pt x="14847" y="39369"/>
                    </a:lnTo>
                    <a:lnTo>
                      <a:pt x="15013" y="39831"/>
                    </a:lnTo>
                    <a:lnTo>
                      <a:pt x="33975" y="40630"/>
                    </a:lnTo>
                    <a:lnTo>
                      <a:pt x="33642" y="40042"/>
                    </a:lnTo>
                    <a:lnTo>
                      <a:pt x="33364" y="39495"/>
                    </a:lnTo>
                    <a:lnTo>
                      <a:pt x="33030" y="38949"/>
                    </a:lnTo>
                    <a:lnTo>
                      <a:pt x="32752" y="38445"/>
                    </a:lnTo>
                    <a:lnTo>
                      <a:pt x="32585" y="37899"/>
                    </a:lnTo>
                    <a:lnTo>
                      <a:pt x="32418" y="37436"/>
                    </a:lnTo>
                    <a:lnTo>
                      <a:pt x="32418" y="36890"/>
                    </a:lnTo>
                    <a:lnTo>
                      <a:pt x="32585" y="36428"/>
                    </a:lnTo>
                    <a:lnTo>
                      <a:pt x="32863" y="35882"/>
                    </a:lnTo>
                    <a:lnTo>
                      <a:pt x="33253" y="35420"/>
                    </a:lnTo>
                    <a:lnTo>
                      <a:pt x="33141" y="34663"/>
                    </a:lnTo>
                    <a:lnTo>
                      <a:pt x="33141" y="34033"/>
                    </a:lnTo>
                    <a:lnTo>
                      <a:pt x="33197" y="33445"/>
                    </a:lnTo>
                    <a:lnTo>
                      <a:pt x="33364" y="32983"/>
                    </a:lnTo>
                    <a:lnTo>
                      <a:pt x="33642" y="32478"/>
                    </a:lnTo>
                    <a:lnTo>
                      <a:pt x="33975" y="32058"/>
                    </a:lnTo>
                    <a:lnTo>
                      <a:pt x="34309" y="31596"/>
                    </a:lnTo>
                    <a:lnTo>
                      <a:pt x="34810" y="31092"/>
                    </a:lnTo>
                    <a:lnTo>
                      <a:pt x="35310" y="30630"/>
                    </a:lnTo>
                    <a:lnTo>
                      <a:pt x="35810" y="30042"/>
                    </a:lnTo>
                    <a:lnTo>
                      <a:pt x="36088" y="30000"/>
                    </a:lnTo>
                    <a:lnTo>
                      <a:pt x="36367" y="29957"/>
                    </a:lnTo>
                    <a:lnTo>
                      <a:pt x="36700" y="29957"/>
                    </a:lnTo>
                    <a:lnTo>
                      <a:pt x="36978" y="29957"/>
                    </a:lnTo>
                    <a:lnTo>
                      <a:pt x="37367" y="29957"/>
                    </a:lnTo>
                    <a:lnTo>
                      <a:pt x="37645" y="29957"/>
                    </a:lnTo>
                    <a:lnTo>
                      <a:pt x="37924" y="29831"/>
                    </a:lnTo>
                    <a:lnTo>
                      <a:pt x="38090" y="29705"/>
                    </a:lnTo>
                    <a:lnTo>
                      <a:pt x="38313" y="29579"/>
                    </a:lnTo>
                    <a:lnTo>
                      <a:pt x="38535" y="29285"/>
                    </a:lnTo>
                    <a:lnTo>
                      <a:pt x="38313" y="29201"/>
                    </a:lnTo>
                    <a:lnTo>
                      <a:pt x="38257" y="29159"/>
                    </a:lnTo>
                    <a:lnTo>
                      <a:pt x="38090" y="29033"/>
                    </a:lnTo>
                    <a:lnTo>
                      <a:pt x="38035" y="28907"/>
                    </a:lnTo>
                    <a:lnTo>
                      <a:pt x="37979" y="28823"/>
                    </a:lnTo>
                    <a:lnTo>
                      <a:pt x="37924" y="28697"/>
                    </a:lnTo>
                    <a:lnTo>
                      <a:pt x="37812" y="28613"/>
                    </a:lnTo>
                    <a:lnTo>
                      <a:pt x="37701" y="28571"/>
                    </a:lnTo>
                    <a:lnTo>
                      <a:pt x="37534" y="28571"/>
                    </a:lnTo>
                    <a:lnTo>
                      <a:pt x="37423" y="28571"/>
                    </a:lnTo>
                    <a:lnTo>
                      <a:pt x="37479" y="29369"/>
                    </a:lnTo>
                    <a:lnTo>
                      <a:pt x="37256" y="29285"/>
                    </a:lnTo>
                    <a:lnTo>
                      <a:pt x="37034" y="29201"/>
                    </a:lnTo>
                    <a:lnTo>
                      <a:pt x="36923" y="29159"/>
                    </a:lnTo>
                    <a:lnTo>
                      <a:pt x="36867" y="29075"/>
                    </a:lnTo>
                    <a:lnTo>
                      <a:pt x="36867" y="29033"/>
                    </a:lnTo>
                    <a:lnTo>
                      <a:pt x="36867" y="28991"/>
                    </a:lnTo>
                    <a:lnTo>
                      <a:pt x="36923" y="28907"/>
                    </a:lnTo>
                    <a:lnTo>
                      <a:pt x="37034" y="28823"/>
                    </a:lnTo>
                    <a:lnTo>
                      <a:pt x="37201" y="28697"/>
                    </a:lnTo>
                    <a:lnTo>
                      <a:pt x="37423" y="28571"/>
                    </a:lnTo>
                    <a:lnTo>
                      <a:pt x="35644" y="28697"/>
                    </a:lnTo>
                    <a:lnTo>
                      <a:pt x="35922" y="28445"/>
                    </a:lnTo>
                    <a:lnTo>
                      <a:pt x="36311" y="28067"/>
                    </a:lnTo>
                    <a:lnTo>
                      <a:pt x="36756" y="27647"/>
                    </a:lnTo>
                    <a:lnTo>
                      <a:pt x="37201" y="27184"/>
                    </a:lnTo>
                    <a:lnTo>
                      <a:pt x="37701" y="26596"/>
                    </a:lnTo>
                    <a:lnTo>
                      <a:pt x="38090" y="26008"/>
                    </a:lnTo>
                    <a:lnTo>
                      <a:pt x="38424" y="25378"/>
                    </a:lnTo>
                    <a:lnTo>
                      <a:pt x="38591" y="24663"/>
                    </a:lnTo>
                    <a:lnTo>
                      <a:pt x="38591" y="24033"/>
                    </a:lnTo>
                    <a:lnTo>
                      <a:pt x="38480" y="23361"/>
                    </a:lnTo>
                    <a:lnTo>
                      <a:pt x="38257" y="23235"/>
                    </a:lnTo>
                    <a:lnTo>
                      <a:pt x="38035" y="23193"/>
                    </a:lnTo>
                    <a:lnTo>
                      <a:pt x="37924" y="23025"/>
                    </a:lnTo>
                    <a:lnTo>
                      <a:pt x="37812" y="22941"/>
                    </a:lnTo>
                    <a:lnTo>
                      <a:pt x="37701" y="22773"/>
                    </a:lnTo>
                    <a:lnTo>
                      <a:pt x="37645" y="22647"/>
                    </a:lnTo>
                    <a:lnTo>
                      <a:pt x="37479" y="22563"/>
                    </a:lnTo>
                    <a:lnTo>
                      <a:pt x="37367" y="22436"/>
                    </a:lnTo>
                    <a:lnTo>
                      <a:pt x="37145" y="22436"/>
                    </a:lnTo>
                    <a:lnTo>
                      <a:pt x="36867" y="22436"/>
                    </a:lnTo>
                    <a:lnTo>
                      <a:pt x="36923" y="22773"/>
                    </a:lnTo>
                    <a:lnTo>
                      <a:pt x="36978" y="23151"/>
                    </a:lnTo>
                    <a:lnTo>
                      <a:pt x="36978" y="23529"/>
                    </a:lnTo>
                    <a:lnTo>
                      <a:pt x="36978" y="23865"/>
                    </a:lnTo>
                    <a:lnTo>
                      <a:pt x="36978" y="24327"/>
                    </a:lnTo>
                    <a:lnTo>
                      <a:pt x="36923" y="24663"/>
                    </a:lnTo>
                    <a:lnTo>
                      <a:pt x="36867" y="25084"/>
                    </a:lnTo>
                    <a:lnTo>
                      <a:pt x="36700" y="25462"/>
                    </a:lnTo>
                    <a:lnTo>
                      <a:pt x="36589" y="25840"/>
                    </a:lnTo>
                    <a:lnTo>
                      <a:pt x="36367" y="26176"/>
                    </a:lnTo>
                    <a:lnTo>
                      <a:pt x="36311" y="25378"/>
                    </a:lnTo>
                    <a:lnTo>
                      <a:pt x="36144" y="24537"/>
                    </a:lnTo>
                    <a:lnTo>
                      <a:pt x="35922" y="23739"/>
                    </a:lnTo>
                    <a:lnTo>
                      <a:pt x="35588" y="22857"/>
                    </a:lnTo>
                    <a:lnTo>
                      <a:pt x="35254" y="22058"/>
                    </a:lnTo>
                    <a:lnTo>
                      <a:pt x="34810" y="21260"/>
                    </a:lnTo>
                    <a:lnTo>
                      <a:pt x="34365" y="20504"/>
                    </a:lnTo>
                    <a:lnTo>
                      <a:pt x="33920" y="19705"/>
                    </a:lnTo>
                    <a:lnTo>
                      <a:pt x="33475" y="18949"/>
                    </a:lnTo>
                    <a:lnTo>
                      <a:pt x="33030" y="18151"/>
                    </a:lnTo>
                    <a:lnTo>
                      <a:pt x="32919" y="19201"/>
                    </a:lnTo>
                    <a:lnTo>
                      <a:pt x="33030" y="20168"/>
                    </a:lnTo>
                    <a:lnTo>
                      <a:pt x="33475" y="21134"/>
                    </a:lnTo>
                    <a:lnTo>
                      <a:pt x="34031" y="22058"/>
                    </a:lnTo>
                    <a:lnTo>
                      <a:pt x="34587" y="22983"/>
                    </a:lnTo>
                    <a:lnTo>
                      <a:pt x="35088" y="23865"/>
                    </a:lnTo>
                    <a:lnTo>
                      <a:pt x="35421" y="24789"/>
                    </a:lnTo>
                    <a:lnTo>
                      <a:pt x="35532" y="25756"/>
                    </a:lnTo>
                    <a:lnTo>
                      <a:pt x="35143" y="26680"/>
                    </a:lnTo>
                    <a:lnTo>
                      <a:pt x="34309" y="27689"/>
                    </a:lnTo>
                    <a:lnTo>
                      <a:pt x="34309" y="27605"/>
                    </a:lnTo>
                    <a:lnTo>
                      <a:pt x="34309" y="27478"/>
                    </a:lnTo>
                    <a:lnTo>
                      <a:pt x="34365" y="27394"/>
                    </a:lnTo>
                    <a:lnTo>
                      <a:pt x="34531" y="27268"/>
                    </a:lnTo>
                    <a:lnTo>
                      <a:pt x="34587" y="27226"/>
                    </a:lnTo>
                    <a:lnTo>
                      <a:pt x="34698" y="27142"/>
                    </a:lnTo>
                    <a:lnTo>
                      <a:pt x="34698" y="27016"/>
                    </a:lnTo>
                    <a:lnTo>
                      <a:pt x="34754" y="26890"/>
                    </a:lnTo>
                    <a:lnTo>
                      <a:pt x="34698" y="26806"/>
                    </a:lnTo>
                    <a:lnTo>
                      <a:pt x="34587" y="26638"/>
                    </a:lnTo>
                    <a:lnTo>
                      <a:pt x="34087" y="26386"/>
                    </a:lnTo>
                    <a:lnTo>
                      <a:pt x="33364" y="26848"/>
                    </a:lnTo>
                    <a:lnTo>
                      <a:pt x="33030" y="27436"/>
                    </a:lnTo>
                    <a:lnTo>
                      <a:pt x="32974" y="28067"/>
                    </a:lnTo>
                    <a:lnTo>
                      <a:pt x="33197" y="28697"/>
                    </a:lnTo>
                    <a:lnTo>
                      <a:pt x="33419" y="29411"/>
                    </a:lnTo>
                    <a:lnTo>
                      <a:pt x="33642" y="30042"/>
                    </a:lnTo>
                    <a:lnTo>
                      <a:pt x="33697" y="30714"/>
                    </a:lnTo>
                    <a:lnTo>
                      <a:pt x="33475" y="31302"/>
                    </a:lnTo>
                    <a:lnTo>
                      <a:pt x="32919" y="31848"/>
                    </a:lnTo>
                    <a:lnTo>
                      <a:pt x="31807" y="32268"/>
                    </a:lnTo>
                    <a:lnTo>
                      <a:pt x="32029" y="32478"/>
                    </a:lnTo>
                    <a:lnTo>
                      <a:pt x="32085" y="32815"/>
                    </a:lnTo>
                    <a:lnTo>
                      <a:pt x="32085" y="33067"/>
                    </a:lnTo>
                    <a:lnTo>
                      <a:pt x="31918" y="33403"/>
                    </a:lnTo>
                    <a:lnTo>
                      <a:pt x="31807" y="33655"/>
                    </a:lnTo>
                    <a:lnTo>
                      <a:pt x="31696" y="33991"/>
                    </a:lnTo>
                    <a:lnTo>
                      <a:pt x="31640" y="34285"/>
                    </a:lnTo>
                    <a:lnTo>
                      <a:pt x="31640" y="34537"/>
                    </a:lnTo>
                    <a:lnTo>
                      <a:pt x="31862" y="34873"/>
                    </a:lnTo>
                    <a:lnTo>
                      <a:pt x="32196" y="35126"/>
                    </a:lnTo>
                    <a:lnTo>
                      <a:pt x="31529" y="34789"/>
                    </a:lnTo>
                    <a:lnTo>
                      <a:pt x="30973" y="34411"/>
                    </a:lnTo>
                    <a:lnTo>
                      <a:pt x="30361" y="33991"/>
                    </a:lnTo>
                    <a:lnTo>
                      <a:pt x="29916" y="33613"/>
                    </a:lnTo>
                    <a:lnTo>
                      <a:pt x="29416" y="33235"/>
                    </a:lnTo>
                    <a:lnTo>
                      <a:pt x="28860" y="32899"/>
                    </a:lnTo>
                    <a:lnTo>
                      <a:pt x="28303" y="32647"/>
                    </a:lnTo>
                    <a:lnTo>
                      <a:pt x="27636" y="32436"/>
                    </a:lnTo>
                    <a:lnTo>
                      <a:pt x="26858" y="32310"/>
                    </a:lnTo>
                    <a:lnTo>
                      <a:pt x="26024" y="32394"/>
                    </a:lnTo>
                    <a:lnTo>
                      <a:pt x="25523" y="32521"/>
                    </a:lnTo>
                    <a:lnTo>
                      <a:pt x="25023" y="32731"/>
                    </a:lnTo>
                    <a:lnTo>
                      <a:pt x="24578" y="32983"/>
                    </a:lnTo>
                    <a:lnTo>
                      <a:pt x="24077" y="33193"/>
                    </a:lnTo>
                    <a:lnTo>
                      <a:pt x="23577" y="33445"/>
                    </a:lnTo>
                    <a:lnTo>
                      <a:pt x="23132" y="33697"/>
                    </a:lnTo>
                    <a:lnTo>
                      <a:pt x="22743" y="34033"/>
                    </a:lnTo>
                    <a:lnTo>
                      <a:pt x="22354" y="34327"/>
                    </a:lnTo>
                    <a:lnTo>
                      <a:pt x="22020" y="34705"/>
                    </a:lnTo>
                    <a:lnTo>
                      <a:pt x="21797" y="35126"/>
                    </a:lnTo>
                    <a:lnTo>
                      <a:pt x="22242" y="35084"/>
                    </a:lnTo>
                    <a:lnTo>
                      <a:pt x="22354" y="35882"/>
                    </a:lnTo>
                    <a:lnTo>
                      <a:pt x="21909" y="35924"/>
                    </a:lnTo>
                    <a:lnTo>
                      <a:pt x="21464" y="35210"/>
                    </a:lnTo>
                    <a:lnTo>
                      <a:pt x="21408" y="34453"/>
                    </a:lnTo>
                    <a:lnTo>
                      <a:pt x="21575" y="33781"/>
                    </a:lnTo>
                    <a:lnTo>
                      <a:pt x="21964" y="33109"/>
                    </a:lnTo>
                    <a:lnTo>
                      <a:pt x="22520" y="32436"/>
                    </a:lnTo>
                    <a:lnTo>
                      <a:pt x="23243" y="31848"/>
                    </a:lnTo>
                    <a:lnTo>
                      <a:pt x="23855" y="31218"/>
                    </a:lnTo>
                    <a:lnTo>
                      <a:pt x="24467" y="30630"/>
                    </a:lnTo>
                    <a:lnTo>
                      <a:pt x="24967" y="30042"/>
                    </a:lnTo>
                    <a:lnTo>
                      <a:pt x="25301" y="29495"/>
                    </a:lnTo>
                    <a:lnTo>
                      <a:pt x="22632" y="30252"/>
                    </a:lnTo>
                    <a:lnTo>
                      <a:pt x="22854" y="30042"/>
                    </a:lnTo>
                    <a:lnTo>
                      <a:pt x="23076" y="29831"/>
                    </a:lnTo>
                    <a:lnTo>
                      <a:pt x="23299" y="29621"/>
                    </a:lnTo>
                    <a:lnTo>
                      <a:pt x="23410" y="29369"/>
                    </a:lnTo>
                    <a:lnTo>
                      <a:pt x="23577" y="29159"/>
                    </a:lnTo>
                    <a:lnTo>
                      <a:pt x="23632" y="28865"/>
                    </a:lnTo>
                    <a:lnTo>
                      <a:pt x="23632" y="28613"/>
                    </a:lnTo>
                    <a:lnTo>
                      <a:pt x="23521" y="28361"/>
                    </a:lnTo>
                    <a:lnTo>
                      <a:pt x="23354" y="28025"/>
                    </a:lnTo>
                    <a:lnTo>
                      <a:pt x="23076" y="27773"/>
                    </a:lnTo>
                    <a:lnTo>
                      <a:pt x="22910" y="26470"/>
                    </a:lnTo>
                    <a:lnTo>
                      <a:pt x="23076" y="25210"/>
                    </a:lnTo>
                    <a:lnTo>
                      <a:pt x="23410" y="24033"/>
                    </a:lnTo>
                    <a:lnTo>
                      <a:pt x="23966" y="22815"/>
                    </a:lnTo>
                    <a:lnTo>
                      <a:pt x="24745" y="21722"/>
                    </a:lnTo>
                    <a:lnTo>
                      <a:pt x="25579" y="20630"/>
                    </a:lnTo>
                    <a:lnTo>
                      <a:pt x="26635" y="19579"/>
                    </a:lnTo>
                    <a:lnTo>
                      <a:pt x="27692" y="18571"/>
                    </a:lnTo>
                    <a:lnTo>
                      <a:pt x="28860" y="17689"/>
                    </a:lnTo>
                    <a:lnTo>
                      <a:pt x="30027" y="16806"/>
                    </a:lnTo>
                    <a:lnTo>
                      <a:pt x="30027" y="17100"/>
                    </a:lnTo>
                    <a:lnTo>
                      <a:pt x="30194" y="17310"/>
                    </a:lnTo>
                    <a:lnTo>
                      <a:pt x="30361" y="17436"/>
                    </a:lnTo>
                    <a:lnTo>
                      <a:pt x="30583" y="17563"/>
                    </a:lnTo>
                    <a:lnTo>
                      <a:pt x="30973" y="17605"/>
                    </a:lnTo>
                    <a:lnTo>
                      <a:pt x="31251" y="17689"/>
                    </a:lnTo>
                    <a:lnTo>
                      <a:pt x="31584" y="17731"/>
                    </a:lnTo>
                    <a:lnTo>
                      <a:pt x="31918" y="17815"/>
                    </a:lnTo>
                    <a:lnTo>
                      <a:pt x="32196" y="17983"/>
                    </a:lnTo>
                    <a:lnTo>
                      <a:pt x="32418" y="18193"/>
                    </a:lnTo>
                    <a:lnTo>
                      <a:pt x="32641" y="18109"/>
                    </a:lnTo>
                    <a:lnTo>
                      <a:pt x="32696" y="17941"/>
                    </a:lnTo>
                    <a:lnTo>
                      <a:pt x="32696" y="17815"/>
                    </a:lnTo>
                    <a:lnTo>
                      <a:pt x="32696" y="17731"/>
                    </a:lnTo>
                    <a:lnTo>
                      <a:pt x="32585" y="17605"/>
                    </a:lnTo>
                    <a:lnTo>
                      <a:pt x="32474" y="17521"/>
                    </a:lnTo>
                    <a:lnTo>
                      <a:pt x="32363" y="17394"/>
                    </a:lnTo>
                    <a:lnTo>
                      <a:pt x="32140" y="17310"/>
                    </a:lnTo>
                    <a:lnTo>
                      <a:pt x="32029" y="17184"/>
                    </a:lnTo>
                    <a:lnTo>
                      <a:pt x="31862" y="17142"/>
                    </a:lnTo>
                    <a:lnTo>
                      <a:pt x="31084" y="16722"/>
                    </a:lnTo>
                    <a:lnTo>
                      <a:pt x="31696" y="16638"/>
                    </a:lnTo>
                    <a:lnTo>
                      <a:pt x="32418" y="16512"/>
                    </a:lnTo>
                    <a:lnTo>
                      <a:pt x="33197" y="16302"/>
                    </a:lnTo>
                    <a:lnTo>
                      <a:pt x="34031" y="16092"/>
                    </a:lnTo>
                    <a:lnTo>
                      <a:pt x="34865" y="15924"/>
                    </a:lnTo>
                    <a:lnTo>
                      <a:pt x="35699" y="15756"/>
                    </a:lnTo>
                    <a:lnTo>
                      <a:pt x="36589" y="15756"/>
                    </a:lnTo>
                    <a:lnTo>
                      <a:pt x="37423" y="15882"/>
                    </a:lnTo>
                    <a:lnTo>
                      <a:pt x="38202" y="16134"/>
                    </a:lnTo>
                    <a:lnTo>
                      <a:pt x="38869" y="16554"/>
                    </a:lnTo>
                    <a:lnTo>
                      <a:pt x="39036" y="17100"/>
                    </a:lnTo>
                    <a:lnTo>
                      <a:pt x="39091" y="17605"/>
                    </a:lnTo>
                    <a:lnTo>
                      <a:pt x="39147" y="18151"/>
                    </a:lnTo>
                    <a:lnTo>
                      <a:pt x="39258" y="18697"/>
                    </a:lnTo>
                    <a:lnTo>
                      <a:pt x="39147" y="19201"/>
                    </a:lnTo>
                    <a:lnTo>
                      <a:pt x="39147" y="19705"/>
                    </a:lnTo>
                    <a:lnTo>
                      <a:pt x="39036" y="20168"/>
                    </a:lnTo>
                    <a:lnTo>
                      <a:pt x="38813" y="20630"/>
                    </a:lnTo>
                    <a:lnTo>
                      <a:pt x="38591" y="21134"/>
                    </a:lnTo>
                    <a:lnTo>
                      <a:pt x="38257" y="21554"/>
                    </a:lnTo>
                    <a:lnTo>
                      <a:pt x="38980" y="21764"/>
                    </a:lnTo>
                    <a:lnTo>
                      <a:pt x="39592" y="21764"/>
                    </a:lnTo>
                    <a:lnTo>
                      <a:pt x="40203" y="21596"/>
                    </a:lnTo>
                    <a:lnTo>
                      <a:pt x="40759" y="21386"/>
                    </a:lnTo>
                    <a:lnTo>
                      <a:pt x="41427" y="21050"/>
                    </a:lnTo>
                    <a:lnTo>
                      <a:pt x="41983" y="20798"/>
                    </a:lnTo>
                    <a:lnTo>
                      <a:pt x="42594" y="20546"/>
                    </a:lnTo>
                    <a:lnTo>
                      <a:pt x="43262" y="20378"/>
                    </a:lnTo>
                    <a:lnTo>
                      <a:pt x="43929" y="20378"/>
                    </a:lnTo>
                    <a:lnTo>
                      <a:pt x="44819" y="20504"/>
                    </a:lnTo>
                    <a:lnTo>
                      <a:pt x="44819" y="20504"/>
                    </a:lnTo>
                    <a:lnTo>
                      <a:pt x="44819" y="20420"/>
                    </a:lnTo>
                    <a:lnTo>
                      <a:pt x="44874" y="20378"/>
                    </a:lnTo>
                    <a:lnTo>
                      <a:pt x="44874" y="20336"/>
                    </a:lnTo>
                    <a:lnTo>
                      <a:pt x="44930" y="20336"/>
                    </a:lnTo>
                    <a:lnTo>
                      <a:pt x="44930" y="20252"/>
                    </a:lnTo>
                    <a:lnTo>
                      <a:pt x="44930" y="20210"/>
                    </a:lnTo>
                    <a:lnTo>
                      <a:pt x="44986" y="20168"/>
                    </a:lnTo>
                    <a:lnTo>
                      <a:pt x="44986" y="20168"/>
                    </a:lnTo>
                    <a:lnTo>
                      <a:pt x="45097" y="20126"/>
                    </a:lnTo>
                    <a:lnTo>
                      <a:pt x="44986" y="19957"/>
                    </a:lnTo>
                    <a:lnTo>
                      <a:pt x="44986" y="19831"/>
                    </a:lnTo>
                    <a:lnTo>
                      <a:pt x="44986" y="19705"/>
                    </a:lnTo>
                    <a:lnTo>
                      <a:pt x="44930" y="19579"/>
                    </a:lnTo>
                    <a:lnTo>
                      <a:pt x="44930" y="19411"/>
                    </a:lnTo>
                    <a:lnTo>
                      <a:pt x="44874" y="19327"/>
                    </a:lnTo>
                    <a:lnTo>
                      <a:pt x="44874" y="19159"/>
                    </a:lnTo>
                    <a:lnTo>
                      <a:pt x="44819" y="19033"/>
                    </a:lnTo>
                    <a:lnTo>
                      <a:pt x="44708" y="18907"/>
                    </a:lnTo>
                    <a:lnTo>
                      <a:pt x="44708" y="18781"/>
                    </a:lnTo>
                    <a:lnTo>
                      <a:pt x="44151" y="18613"/>
                    </a:lnTo>
                    <a:lnTo>
                      <a:pt x="43651" y="18697"/>
                    </a:lnTo>
                    <a:lnTo>
                      <a:pt x="43262" y="18781"/>
                    </a:lnTo>
                    <a:lnTo>
                      <a:pt x="42761" y="18991"/>
                    </a:lnTo>
                    <a:lnTo>
                      <a:pt x="42316" y="19201"/>
                    </a:lnTo>
                    <a:lnTo>
                      <a:pt x="41927" y="19537"/>
                    </a:lnTo>
                    <a:lnTo>
                      <a:pt x="41482" y="19831"/>
                    </a:lnTo>
                    <a:lnTo>
                      <a:pt x="41093" y="20126"/>
                    </a:lnTo>
                    <a:lnTo>
                      <a:pt x="40648" y="20336"/>
                    </a:lnTo>
                    <a:lnTo>
                      <a:pt x="40148" y="20546"/>
                    </a:lnTo>
                    <a:lnTo>
                      <a:pt x="40370" y="20042"/>
                    </a:lnTo>
                    <a:lnTo>
                      <a:pt x="40426" y="19453"/>
                    </a:lnTo>
                    <a:lnTo>
                      <a:pt x="40315" y="18781"/>
                    </a:lnTo>
                    <a:lnTo>
                      <a:pt x="40148" y="18025"/>
                    </a:lnTo>
                    <a:lnTo>
                      <a:pt x="40037" y="17310"/>
                    </a:lnTo>
                    <a:lnTo>
                      <a:pt x="39925" y="16554"/>
                    </a:lnTo>
                    <a:lnTo>
                      <a:pt x="40037" y="15882"/>
                    </a:lnTo>
                    <a:lnTo>
                      <a:pt x="40315" y="15294"/>
                    </a:lnTo>
                    <a:lnTo>
                      <a:pt x="40926" y="14789"/>
                    </a:lnTo>
                    <a:lnTo>
                      <a:pt x="41927" y="14537"/>
                    </a:lnTo>
                    <a:lnTo>
                      <a:pt x="42261" y="14957"/>
                    </a:lnTo>
                    <a:lnTo>
                      <a:pt x="42706" y="15336"/>
                    </a:lnTo>
                    <a:lnTo>
                      <a:pt x="43039" y="15756"/>
                    </a:lnTo>
                    <a:lnTo>
                      <a:pt x="43317" y="16176"/>
                    </a:lnTo>
                    <a:lnTo>
                      <a:pt x="43595" y="16596"/>
                    </a:lnTo>
                    <a:lnTo>
                      <a:pt x="43873" y="17016"/>
                    </a:lnTo>
                    <a:lnTo>
                      <a:pt x="44096" y="17436"/>
                    </a:lnTo>
                    <a:lnTo>
                      <a:pt x="44374" y="17899"/>
                    </a:lnTo>
                    <a:lnTo>
                      <a:pt x="44485" y="18319"/>
                    </a:lnTo>
                    <a:lnTo>
                      <a:pt x="44708" y="18781"/>
                    </a:lnTo>
                    <a:lnTo>
                      <a:pt x="44819" y="18781"/>
                    </a:lnTo>
                    <a:lnTo>
                      <a:pt x="44819" y="18823"/>
                    </a:lnTo>
                    <a:lnTo>
                      <a:pt x="44874" y="18823"/>
                    </a:lnTo>
                    <a:lnTo>
                      <a:pt x="44930" y="18907"/>
                    </a:lnTo>
                    <a:lnTo>
                      <a:pt x="44986" y="18949"/>
                    </a:lnTo>
                    <a:lnTo>
                      <a:pt x="45097" y="18949"/>
                    </a:lnTo>
                    <a:lnTo>
                      <a:pt x="45152" y="18991"/>
                    </a:lnTo>
                    <a:lnTo>
                      <a:pt x="45208" y="19033"/>
                    </a:lnTo>
                    <a:lnTo>
                      <a:pt x="45264" y="19033"/>
                    </a:lnTo>
                    <a:lnTo>
                      <a:pt x="45375" y="19117"/>
                    </a:lnTo>
                    <a:lnTo>
                      <a:pt x="45375" y="19201"/>
                    </a:lnTo>
                    <a:lnTo>
                      <a:pt x="45430" y="19327"/>
                    </a:lnTo>
                    <a:lnTo>
                      <a:pt x="45430" y="19411"/>
                    </a:lnTo>
                    <a:lnTo>
                      <a:pt x="45430" y="19537"/>
                    </a:lnTo>
                    <a:lnTo>
                      <a:pt x="45375" y="19621"/>
                    </a:lnTo>
                    <a:lnTo>
                      <a:pt x="45375" y="19747"/>
                    </a:lnTo>
                    <a:lnTo>
                      <a:pt x="45264" y="19831"/>
                    </a:lnTo>
                    <a:lnTo>
                      <a:pt x="45208" y="19915"/>
                    </a:lnTo>
                    <a:lnTo>
                      <a:pt x="45152" y="20000"/>
                    </a:lnTo>
                    <a:lnTo>
                      <a:pt x="45097" y="20126"/>
                    </a:lnTo>
                    <a:lnTo>
                      <a:pt x="45152" y="20546"/>
                    </a:lnTo>
                    <a:lnTo>
                      <a:pt x="45208" y="21008"/>
                    </a:lnTo>
                    <a:lnTo>
                      <a:pt x="45208" y="21428"/>
                    </a:lnTo>
                    <a:lnTo>
                      <a:pt x="45264" y="21932"/>
                    </a:lnTo>
                    <a:lnTo>
                      <a:pt x="45264" y="22352"/>
                    </a:lnTo>
                    <a:lnTo>
                      <a:pt x="45264" y="22815"/>
                    </a:lnTo>
                    <a:lnTo>
                      <a:pt x="45208" y="23277"/>
                    </a:lnTo>
                    <a:lnTo>
                      <a:pt x="45152" y="23781"/>
                    </a:lnTo>
                    <a:lnTo>
                      <a:pt x="45152" y="24243"/>
                    </a:lnTo>
                    <a:lnTo>
                      <a:pt x="44986" y="24747"/>
                    </a:lnTo>
                    <a:lnTo>
                      <a:pt x="44207" y="25084"/>
                    </a:lnTo>
                    <a:lnTo>
                      <a:pt x="43818" y="25462"/>
                    </a:lnTo>
                    <a:lnTo>
                      <a:pt x="43651" y="25882"/>
                    </a:lnTo>
                    <a:lnTo>
                      <a:pt x="43651" y="26386"/>
                    </a:lnTo>
                    <a:lnTo>
                      <a:pt x="43818" y="26848"/>
                    </a:lnTo>
                    <a:lnTo>
                      <a:pt x="43929" y="27352"/>
                    </a:lnTo>
                    <a:lnTo>
                      <a:pt x="44040" y="27857"/>
                    </a:lnTo>
                    <a:lnTo>
                      <a:pt x="43929" y="28361"/>
                    </a:lnTo>
                    <a:lnTo>
                      <a:pt x="43651" y="28823"/>
                    </a:lnTo>
                    <a:lnTo>
                      <a:pt x="43095" y="29243"/>
                    </a:lnTo>
                    <a:lnTo>
                      <a:pt x="43540" y="29201"/>
                    </a:lnTo>
                    <a:lnTo>
                      <a:pt x="43818" y="29033"/>
                    </a:lnTo>
                    <a:lnTo>
                      <a:pt x="44096" y="28823"/>
                    </a:lnTo>
                    <a:lnTo>
                      <a:pt x="44318" y="28487"/>
                    </a:lnTo>
                    <a:lnTo>
                      <a:pt x="44430" y="28193"/>
                    </a:lnTo>
                    <a:lnTo>
                      <a:pt x="44596" y="27857"/>
                    </a:lnTo>
                    <a:lnTo>
                      <a:pt x="44819" y="27563"/>
                    </a:lnTo>
                    <a:lnTo>
                      <a:pt x="44986" y="27226"/>
                    </a:lnTo>
                    <a:lnTo>
                      <a:pt x="45264" y="27016"/>
                    </a:lnTo>
                    <a:lnTo>
                      <a:pt x="45653" y="26806"/>
                    </a:lnTo>
                    <a:lnTo>
                      <a:pt x="44819" y="26428"/>
                    </a:lnTo>
                    <a:lnTo>
                      <a:pt x="49990" y="21638"/>
                    </a:lnTo>
                    <a:lnTo>
                      <a:pt x="53160" y="24453"/>
                    </a:lnTo>
                    <a:lnTo>
                      <a:pt x="53438" y="23991"/>
                    </a:lnTo>
                    <a:lnTo>
                      <a:pt x="53660" y="23445"/>
                    </a:lnTo>
                    <a:lnTo>
                      <a:pt x="53660" y="22983"/>
                    </a:lnTo>
                    <a:lnTo>
                      <a:pt x="53660" y="22521"/>
                    </a:lnTo>
                    <a:lnTo>
                      <a:pt x="53549" y="21974"/>
                    </a:lnTo>
                    <a:lnTo>
                      <a:pt x="53493" y="21428"/>
                    </a:lnTo>
                    <a:lnTo>
                      <a:pt x="53382" y="20924"/>
                    </a:lnTo>
                    <a:lnTo>
                      <a:pt x="53382" y="20336"/>
                    </a:lnTo>
                    <a:lnTo>
                      <a:pt x="53382" y="19747"/>
                    </a:lnTo>
                    <a:lnTo>
                      <a:pt x="53493" y="19033"/>
                    </a:lnTo>
                    <a:lnTo>
                      <a:pt x="54550" y="20042"/>
                    </a:lnTo>
                    <a:lnTo>
                      <a:pt x="55273" y="21134"/>
                    </a:lnTo>
                    <a:lnTo>
                      <a:pt x="55662" y="22268"/>
                    </a:lnTo>
                    <a:lnTo>
                      <a:pt x="55885" y="23571"/>
                    </a:lnTo>
                    <a:lnTo>
                      <a:pt x="55940" y="24831"/>
                    </a:lnTo>
                    <a:lnTo>
                      <a:pt x="55940" y="26176"/>
                    </a:lnTo>
                    <a:lnTo>
                      <a:pt x="56051" y="27478"/>
                    </a:lnTo>
                    <a:lnTo>
                      <a:pt x="56107" y="28781"/>
                    </a:lnTo>
                    <a:lnTo>
                      <a:pt x="56385" y="30000"/>
                    </a:lnTo>
                    <a:lnTo>
                      <a:pt x="56886" y="31092"/>
                    </a:lnTo>
                    <a:lnTo>
                      <a:pt x="56163" y="31596"/>
                    </a:lnTo>
                    <a:lnTo>
                      <a:pt x="55829" y="32016"/>
                    </a:lnTo>
                    <a:lnTo>
                      <a:pt x="55662" y="32436"/>
                    </a:lnTo>
                    <a:lnTo>
                      <a:pt x="55662" y="32857"/>
                    </a:lnTo>
                    <a:lnTo>
                      <a:pt x="55885" y="33319"/>
                    </a:lnTo>
                    <a:lnTo>
                      <a:pt x="56107" y="33823"/>
                    </a:lnTo>
                    <a:lnTo>
                      <a:pt x="56329" y="34285"/>
                    </a:lnTo>
                    <a:lnTo>
                      <a:pt x="56441" y="34831"/>
                    </a:lnTo>
                    <a:lnTo>
                      <a:pt x="56552" y="35336"/>
                    </a:lnTo>
                    <a:lnTo>
                      <a:pt x="56441" y="36008"/>
                    </a:lnTo>
                    <a:lnTo>
                      <a:pt x="55773" y="35630"/>
                    </a:lnTo>
                    <a:lnTo>
                      <a:pt x="55050" y="35420"/>
                    </a:lnTo>
                    <a:lnTo>
                      <a:pt x="54272" y="35210"/>
                    </a:lnTo>
                    <a:lnTo>
                      <a:pt x="53493" y="35126"/>
                    </a:lnTo>
                    <a:lnTo>
                      <a:pt x="52715" y="35126"/>
                    </a:lnTo>
                    <a:lnTo>
                      <a:pt x="51936" y="35252"/>
                    </a:lnTo>
                    <a:lnTo>
                      <a:pt x="51214" y="35420"/>
                    </a:lnTo>
                    <a:lnTo>
                      <a:pt x="50435" y="35630"/>
                    </a:lnTo>
                    <a:lnTo>
                      <a:pt x="49712" y="35924"/>
                    </a:lnTo>
                    <a:lnTo>
                      <a:pt x="49101" y="36302"/>
                    </a:lnTo>
                    <a:lnTo>
                      <a:pt x="49712" y="35252"/>
                    </a:lnTo>
                    <a:lnTo>
                      <a:pt x="50324" y="34201"/>
                    </a:lnTo>
                    <a:lnTo>
                      <a:pt x="51047" y="33109"/>
                    </a:lnTo>
                    <a:lnTo>
                      <a:pt x="51825" y="32058"/>
                    </a:lnTo>
                    <a:lnTo>
                      <a:pt x="52604" y="31008"/>
                    </a:lnTo>
                    <a:lnTo>
                      <a:pt x="53382" y="29957"/>
                    </a:lnTo>
                    <a:lnTo>
                      <a:pt x="54050" y="28865"/>
                    </a:lnTo>
                    <a:lnTo>
                      <a:pt x="54772" y="27815"/>
                    </a:lnTo>
                    <a:lnTo>
                      <a:pt x="55329" y="26680"/>
                    </a:lnTo>
                    <a:lnTo>
                      <a:pt x="55829" y="25588"/>
                    </a:lnTo>
                    <a:lnTo>
                      <a:pt x="55050" y="25084"/>
                    </a:lnTo>
                    <a:lnTo>
                      <a:pt x="54550" y="25420"/>
                    </a:lnTo>
                    <a:lnTo>
                      <a:pt x="54216" y="25840"/>
                    </a:lnTo>
                    <a:lnTo>
                      <a:pt x="53938" y="26260"/>
                    </a:lnTo>
                    <a:lnTo>
                      <a:pt x="53772" y="26764"/>
                    </a:lnTo>
                    <a:lnTo>
                      <a:pt x="53660" y="27226"/>
                    </a:lnTo>
                    <a:lnTo>
                      <a:pt x="53438" y="27689"/>
                    </a:lnTo>
                    <a:lnTo>
                      <a:pt x="53271" y="28193"/>
                    </a:lnTo>
                    <a:lnTo>
                      <a:pt x="53104" y="28655"/>
                    </a:lnTo>
                    <a:lnTo>
                      <a:pt x="52826" y="29159"/>
                    </a:lnTo>
                    <a:lnTo>
                      <a:pt x="52381" y="29579"/>
                    </a:lnTo>
                    <a:lnTo>
                      <a:pt x="52381" y="29495"/>
                    </a:lnTo>
                    <a:lnTo>
                      <a:pt x="52381" y="29453"/>
                    </a:lnTo>
                    <a:lnTo>
                      <a:pt x="52381" y="29411"/>
                    </a:lnTo>
                    <a:lnTo>
                      <a:pt x="52326" y="29369"/>
                    </a:lnTo>
                    <a:lnTo>
                      <a:pt x="52326" y="29285"/>
                    </a:lnTo>
                    <a:lnTo>
                      <a:pt x="52215" y="29243"/>
                    </a:lnTo>
                    <a:lnTo>
                      <a:pt x="52159" y="29201"/>
                    </a:lnTo>
                    <a:lnTo>
                      <a:pt x="52103" y="29159"/>
                    </a:lnTo>
                    <a:lnTo>
                      <a:pt x="52048" y="29075"/>
                    </a:lnTo>
                    <a:lnTo>
                      <a:pt x="51936" y="29033"/>
                    </a:lnTo>
                    <a:lnTo>
                      <a:pt x="50824" y="30084"/>
                    </a:lnTo>
                    <a:lnTo>
                      <a:pt x="49879" y="31260"/>
                    </a:lnTo>
                    <a:lnTo>
                      <a:pt x="48934" y="32436"/>
                    </a:lnTo>
                    <a:lnTo>
                      <a:pt x="48155" y="33613"/>
                    </a:lnTo>
                    <a:lnTo>
                      <a:pt x="47488" y="34831"/>
                    </a:lnTo>
                    <a:lnTo>
                      <a:pt x="46765" y="36050"/>
                    </a:lnTo>
                    <a:lnTo>
                      <a:pt x="46153" y="37310"/>
                    </a:lnTo>
                    <a:lnTo>
                      <a:pt x="45430" y="38529"/>
                    </a:lnTo>
                    <a:lnTo>
                      <a:pt x="44708" y="39747"/>
                    </a:lnTo>
                    <a:lnTo>
                      <a:pt x="43929" y="40966"/>
                    </a:lnTo>
                    <a:lnTo>
                      <a:pt x="45264" y="41050"/>
                    </a:lnTo>
                    <a:lnTo>
                      <a:pt x="45486" y="40714"/>
                    </a:lnTo>
                    <a:lnTo>
                      <a:pt x="45708" y="40420"/>
                    </a:lnTo>
                    <a:lnTo>
                      <a:pt x="45931" y="40042"/>
                    </a:lnTo>
                    <a:lnTo>
                      <a:pt x="46153" y="39705"/>
                    </a:lnTo>
                    <a:lnTo>
                      <a:pt x="46320" y="39369"/>
                    </a:lnTo>
                    <a:lnTo>
                      <a:pt x="46543" y="39075"/>
                    </a:lnTo>
                    <a:lnTo>
                      <a:pt x="46765" y="38739"/>
                    </a:lnTo>
                    <a:lnTo>
                      <a:pt x="46987" y="38445"/>
                    </a:lnTo>
                    <a:lnTo>
                      <a:pt x="47265" y="38109"/>
                    </a:lnTo>
                    <a:lnTo>
                      <a:pt x="47544" y="37815"/>
                    </a:lnTo>
                    <a:lnTo>
                      <a:pt x="47544" y="38487"/>
                    </a:lnTo>
                    <a:lnTo>
                      <a:pt x="47544" y="39285"/>
                    </a:lnTo>
                    <a:lnTo>
                      <a:pt x="47488" y="40084"/>
                    </a:lnTo>
                    <a:lnTo>
                      <a:pt x="47488" y="40882"/>
                    </a:lnTo>
                    <a:lnTo>
                      <a:pt x="47488" y="41680"/>
                    </a:lnTo>
                    <a:lnTo>
                      <a:pt x="47488" y="42521"/>
                    </a:lnTo>
                    <a:lnTo>
                      <a:pt x="47488" y="43361"/>
                    </a:lnTo>
                    <a:lnTo>
                      <a:pt x="47599" y="44243"/>
                    </a:lnTo>
                    <a:lnTo>
                      <a:pt x="47822" y="45000"/>
                    </a:lnTo>
                    <a:lnTo>
                      <a:pt x="48155" y="45798"/>
                    </a:lnTo>
                    <a:lnTo>
                      <a:pt x="47544" y="45378"/>
                    </a:lnTo>
                    <a:lnTo>
                      <a:pt x="47043" y="45084"/>
                    </a:lnTo>
                    <a:lnTo>
                      <a:pt x="46598" y="44789"/>
                    </a:lnTo>
                    <a:lnTo>
                      <a:pt x="46320" y="44579"/>
                    </a:lnTo>
                    <a:lnTo>
                      <a:pt x="46153" y="44369"/>
                    </a:lnTo>
                    <a:lnTo>
                      <a:pt x="45931" y="44159"/>
                    </a:lnTo>
                    <a:lnTo>
                      <a:pt x="45708" y="43907"/>
                    </a:lnTo>
                    <a:lnTo>
                      <a:pt x="45430" y="43655"/>
                    </a:lnTo>
                    <a:lnTo>
                      <a:pt x="45097" y="43277"/>
                    </a:lnTo>
                    <a:lnTo>
                      <a:pt x="44652" y="42857"/>
                    </a:lnTo>
                    <a:lnTo>
                      <a:pt x="43929" y="43445"/>
                    </a:lnTo>
                    <a:lnTo>
                      <a:pt x="44096" y="43235"/>
                    </a:lnTo>
                    <a:lnTo>
                      <a:pt x="44207" y="42941"/>
                    </a:lnTo>
                    <a:lnTo>
                      <a:pt x="44374" y="42731"/>
                    </a:lnTo>
                    <a:lnTo>
                      <a:pt x="44485" y="42478"/>
                    </a:lnTo>
                    <a:lnTo>
                      <a:pt x="44652" y="42268"/>
                    </a:lnTo>
                    <a:lnTo>
                      <a:pt x="44819" y="41974"/>
                    </a:lnTo>
                    <a:lnTo>
                      <a:pt x="44930" y="41764"/>
                    </a:lnTo>
                    <a:lnTo>
                      <a:pt x="44986" y="41512"/>
                    </a:lnTo>
                    <a:lnTo>
                      <a:pt x="45152" y="41302"/>
                    </a:lnTo>
                    <a:lnTo>
                      <a:pt x="45264" y="41050"/>
                    </a:lnTo>
                    <a:lnTo>
                      <a:pt x="43929" y="40966"/>
                    </a:lnTo>
                    <a:lnTo>
                      <a:pt x="43651" y="41428"/>
                    </a:lnTo>
                    <a:lnTo>
                      <a:pt x="43373" y="41764"/>
                    </a:lnTo>
                    <a:lnTo>
                      <a:pt x="43095" y="42142"/>
                    </a:lnTo>
                    <a:lnTo>
                      <a:pt x="42761" y="42521"/>
                    </a:lnTo>
                    <a:lnTo>
                      <a:pt x="42483" y="42899"/>
                    </a:lnTo>
                    <a:lnTo>
                      <a:pt x="42094" y="43277"/>
                    </a:lnTo>
                    <a:lnTo>
                      <a:pt x="41760" y="43655"/>
                    </a:lnTo>
                    <a:lnTo>
                      <a:pt x="41371" y="43991"/>
                    </a:lnTo>
                    <a:lnTo>
                      <a:pt x="40982" y="44327"/>
                    </a:lnTo>
                    <a:lnTo>
                      <a:pt x="40593" y="44705"/>
                    </a:lnTo>
                    <a:lnTo>
                      <a:pt x="40704" y="45798"/>
                    </a:lnTo>
                    <a:lnTo>
                      <a:pt x="35310" y="45126"/>
                    </a:lnTo>
                    <a:lnTo>
                      <a:pt x="35088" y="44537"/>
                    </a:lnTo>
                    <a:lnTo>
                      <a:pt x="35254" y="44117"/>
                    </a:lnTo>
                    <a:lnTo>
                      <a:pt x="35644" y="43865"/>
                    </a:lnTo>
                    <a:lnTo>
                      <a:pt x="36144" y="43655"/>
                    </a:lnTo>
                    <a:lnTo>
                      <a:pt x="36645" y="43487"/>
                    </a:lnTo>
                    <a:lnTo>
                      <a:pt x="37201" y="43319"/>
                    </a:lnTo>
                    <a:lnTo>
                      <a:pt x="37534" y="43109"/>
                    </a:lnTo>
                    <a:lnTo>
                      <a:pt x="37701" y="42773"/>
                    </a:lnTo>
                    <a:lnTo>
                      <a:pt x="37479" y="42436"/>
                    </a:lnTo>
                    <a:lnTo>
                      <a:pt x="36923" y="41848"/>
                    </a:lnTo>
                    <a:lnTo>
                      <a:pt x="37701" y="40756"/>
                    </a:lnTo>
                    <a:lnTo>
                      <a:pt x="36756" y="40714"/>
                    </a:lnTo>
                    <a:lnTo>
                      <a:pt x="36700" y="40840"/>
                    </a:lnTo>
                    <a:lnTo>
                      <a:pt x="36589" y="40966"/>
                    </a:lnTo>
                    <a:lnTo>
                      <a:pt x="36422" y="41092"/>
                    </a:lnTo>
                    <a:lnTo>
                      <a:pt x="36367" y="41260"/>
                    </a:lnTo>
                    <a:lnTo>
                      <a:pt x="36200" y="41344"/>
                    </a:lnTo>
                    <a:lnTo>
                      <a:pt x="36088" y="41512"/>
                    </a:lnTo>
                    <a:lnTo>
                      <a:pt x="36033" y="41638"/>
                    </a:lnTo>
                    <a:lnTo>
                      <a:pt x="35866" y="41722"/>
                    </a:lnTo>
                    <a:lnTo>
                      <a:pt x="35699" y="41848"/>
                    </a:lnTo>
                    <a:lnTo>
                      <a:pt x="35588" y="41932"/>
                    </a:lnTo>
                    <a:lnTo>
                      <a:pt x="35588" y="41974"/>
                    </a:lnTo>
                    <a:lnTo>
                      <a:pt x="35644" y="42100"/>
                    </a:lnTo>
                    <a:lnTo>
                      <a:pt x="35644" y="42184"/>
                    </a:lnTo>
                    <a:lnTo>
                      <a:pt x="35644" y="42268"/>
                    </a:lnTo>
                    <a:lnTo>
                      <a:pt x="35644" y="42352"/>
                    </a:lnTo>
                    <a:lnTo>
                      <a:pt x="35644" y="42478"/>
                    </a:lnTo>
                    <a:lnTo>
                      <a:pt x="35699" y="42521"/>
                    </a:lnTo>
                    <a:lnTo>
                      <a:pt x="35810" y="42647"/>
                    </a:lnTo>
                    <a:lnTo>
                      <a:pt x="35866" y="42689"/>
                    </a:lnTo>
                    <a:lnTo>
                      <a:pt x="36033" y="42689"/>
                    </a:lnTo>
                    <a:lnTo>
                      <a:pt x="35866" y="42731"/>
                    </a:lnTo>
                    <a:lnTo>
                      <a:pt x="35644" y="42773"/>
                    </a:lnTo>
                    <a:lnTo>
                      <a:pt x="35532" y="42857"/>
                    </a:lnTo>
                    <a:lnTo>
                      <a:pt x="35366" y="42899"/>
                    </a:lnTo>
                    <a:lnTo>
                      <a:pt x="35254" y="42941"/>
                    </a:lnTo>
                    <a:lnTo>
                      <a:pt x="35088" y="42983"/>
                    </a:lnTo>
                    <a:lnTo>
                      <a:pt x="34976" y="43109"/>
                    </a:lnTo>
                    <a:lnTo>
                      <a:pt x="34865" y="43151"/>
                    </a:lnTo>
                    <a:lnTo>
                      <a:pt x="34754" y="43277"/>
                    </a:lnTo>
                    <a:lnTo>
                      <a:pt x="34587" y="43361"/>
                    </a:lnTo>
                    <a:lnTo>
                      <a:pt x="34698" y="43067"/>
                    </a:lnTo>
                    <a:lnTo>
                      <a:pt x="34698" y="42773"/>
                    </a:lnTo>
                    <a:lnTo>
                      <a:pt x="34587" y="42478"/>
                    </a:lnTo>
                    <a:lnTo>
                      <a:pt x="34587" y="42184"/>
                    </a:lnTo>
                    <a:lnTo>
                      <a:pt x="34531" y="41932"/>
                    </a:lnTo>
                    <a:lnTo>
                      <a:pt x="34476" y="41680"/>
                    </a:lnTo>
                    <a:lnTo>
                      <a:pt x="34309" y="41428"/>
                    </a:lnTo>
                    <a:lnTo>
                      <a:pt x="34253" y="41134"/>
                    </a:lnTo>
                    <a:lnTo>
                      <a:pt x="34087" y="40882"/>
                    </a:lnTo>
                    <a:lnTo>
                      <a:pt x="33975" y="40630"/>
                    </a:lnTo>
                    <a:lnTo>
                      <a:pt x="15013" y="39831"/>
                    </a:lnTo>
                    <a:lnTo>
                      <a:pt x="15013" y="39915"/>
                    </a:lnTo>
                    <a:lnTo>
                      <a:pt x="15069" y="40042"/>
                    </a:lnTo>
                    <a:lnTo>
                      <a:pt x="15125" y="40126"/>
                    </a:lnTo>
                    <a:lnTo>
                      <a:pt x="15180" y="40252"/>
                    </a:lnTo>
                    <a:lnTo>
                      <a:pt x="15291" y="40336"/>
                    </a:lnTo>
                    <a:lnTo>
                      <a:pt x="15403" y="40504"/>
                    </a:lnTo>
                    <a:lnTo>
                      <a:pt x="15514" y="40630"/>
                    </a:lnTo>
                    <a:lnTo>
                      <a:pt x="15625" y="40714"/>
                    </a:lnTo>
                    <a:lnTo>
                      <a:pt x="15792" y="40840"/>
                    </a:lnTo>
                    <a:lnTo>
                      <a:pt x="15903" y="40966"/>
                    </a:lnTo>
                    <a:lnTo>
                      <a:pt x="13957" y="43319"/>
                    </a:lnTo>
                    <a:lnTo>
                      <a:pt x="12455" y="45756"/>
                    </a:lnTo>
                    <a:lnTo>
                      <a:pt x="11343" y="48361"/>
                    </a:lnTo>
                    <a:lnTo>
                      <a:pt x="10620" y="51092"/>
                    </a:lnTo>
                    <a:lnTo>
                      <a:pt x="10287" y="53823"/>
                    </a:lnTo>
                    <a:lnTo>
                      <a:pt x="10231" y="56638"/>
                    </a:lnTo>
                    <a:lnTo>
                      <a:pt x="10509" y="59537"/>
                    </a:lnTo>
                    <a:lnTo>
                      <a:pt x="11010" y="62352"/>
                    </a:lnTo>
                    <a:lnTo>
                      <a:pt x="11788" y="65168"/>
                    </a:lnTo>
                    <a:lnTo>
                      <a:pt x="12678" y="67899"/>
                    </a:lnTo>
                    <a:lnTo>
                      <a:pt x="10732" y="68487"/>
                    </a:lnTo>
                    <a:lnTo>
                      <a:pt x="10509" y="68655"/>
                    </a:lnTo>
                    <a:lnTo>
                      <a:pt x="10509" y="68781"/>
                    </a:lnTo>
                    <a:lnTo>
                      <a:pt x="10509" y="68907"/>
                    </a:lnTo>
                    <a:lnTo>
                      <a:pt x="10565" y="69075"/>
                    </a:lnTo>
                    <a:lnTo>
                      <a:pt x="10620" y="69243"/>
                    </a:lnTo>
                    <a:lnTo>
                      <a:pt x="10732" y="69411"/>
                    </a:lnTo>
                    <a:lnTo>
                      <a:pt x="10732" y="69495"/>
                    </a:lnTo>
                    <a:lnTo>
                      <a:pt x="10565" y="69621"/>
                    </a:lnTo>
                    <a:lnTo>
                      <a:pt x="10454" y="69663"/>
                    </a:lnTo>
                    <a:lnTo>
                      <a:pt x="10064" y="69663"/>
                    </a:lnTo>
                    <a:lnTo>
                      <a:pt x="9953" y="69033"/>
                    </a:lnTo>
                    <a:lnTo>
                      <a:pt x="9564" y="68403"/>
                    </a:lnTo>
                    <a:lnTo>
                      <a:pt x="9230" y="67731"/>
                    </a:lnTo>
                    <a:lnTo>
                      <a:pt x="8730" y="67100"/>
                    </a:lnTo>
                    <a:lnTo>
                      <a:pt x="8174" y="66470"/>
                    </a:lnTo>
                    <a:lnTo>
                      <a:pt x="7451" y="65882"/>
                    </a:lnTo>
                    <a:lnTo>
                      <a:pt x="6784" y="65294"/>
                    </a:lnTo>
                    <a:lnTo>
                      <a:pt x="6005" y="64831"/>
                    </a:lnTo>
                    <a:lnTo>
                      <a:pt x="5171" y="64369"/>
                    </a:lnTo>
                    <a:lnTo>
                      <a:pt x="4337" y="63907"/>
                    </a:lnTo>
                    <a:lnTo>
                      <a:pt x="4170" y="64033"/>
                    </a:lnTo>
                    <a:lnTo>
                      <a:pt x="4114" y="64075"/>
                    </a:lnTo>
                    <a:lnTo>
                      <a:pt x="3948" y="64159"/>
                    </a:lnTo>
                    <a:lnTo>
                      <a:pt x="3892" y="64201"/>
                    </a:lnTo>
                    <a:lnTo>
                      <a:pt x="3836" y="64285"/>
                    </a:lnTo>
                    <a:lnTo>
                      <a:pt x="3670" y="64369"/>
                    </a:lnTo>
                    <a:lnTo>
                      <a:pt x="3670" y="64453"/>
                    </a:lnTo>
                    <a:lnTo>
                      <a:pt x="3614" y="64579"/>
                    </a:lnTo>
                    <a:lnTo>
                      <a:pt x="3614" y="64663"/>
                    </a:lnTo>
                    <a:lnTo>
                      <a:pt x="3670" y="64789"/>
                    </a:lnTo>
                    <a:lnTo>
                      <a:pt x="3447" y="65294"/>
                    </a:lnTo>
                    <a:lnTo>
                      <a:pt x="3392" y="65882"/>
                    </a:lnTo>
                    <a:lnTo>
                      <a:pt x="3280" y="66470"/>
                    </a:lnTo>
                    <a:lnTo>
                      <a:pt x="3113" y="67100"/>
                    </a:lnTo>
                    <a:lnTo>
                      <a:pt x="3002" y="67647"/>
                    </a:lnTo>
                    <a:lnTo>
                      <a:pt x="2669" y="68109"/>
                    </a:lnTo>
                    <a:lnTo>
                      <a:pt x="2279" y="68487"/>
                    </a:lnTo>
                    <a:lnTo>
                      <a:pt x="1723" y="68697"/>
                    </a:lnTo>
                    <a:lnTo>
                      <a:pt x="1000" y="68697"/>
                    </a:lnTo>
                    <a:lnTo>
                      <a:pt x="0" y="68529"/>
                    </a:lnTo>
                    <a:lnTo>
                      <a:pt x="111" y="69075"/>
                    </a:lnTo>
                    <a:lnTo>
                      <a:pt x="444" y="68907"/>
                    </a:lnTo>
                    <a:lnTo>
                      <a:pt x="889" y="68823"/>
                    </a:lnTo>
                    <a:lnTo>
                      <a:pt x="1278" y="68781"/>
                    </a:lnTo>
                    <a:lnTo>
                      <a:pt x="1723" y="68697"/>
                    </a:lnTo>
                    <a:lnTo>
                      <a:pt x="2224" y="68697"/>
                    </a:lnTo>
                    <a:lnTo>
                      <a:pt x="2669" y="68655"/>
                    </a:lnTo>
                    <a:lnTo>
                      <a:pt x="3113" y="68613"/>
                    </a:lnTo>
                    <a:lnTo>
                      <a:pt x="3447" y="68529"/>
                    </a:lnTo>
                    <a:lnTo>
                      <a:pt x="3836" y="68403"/>
                    </a:lnTo>
                    <a:lnTo>
                      <a:pt x="4114" y="68235"/>
                    </a:lnTo>
                    <a:lnTo>
                      <a:pt x="3614" y="67815"/>
                    </a:lnTo>
                    <a:lnTo>
                      <a:pt x="3447" y="67436"/>
                    </a:lnTo>
                    <a:lnTo>
                      <a:pt x="3614" y="67058"/>
                    </a:lnTo>
                    <a:lnTo>
                      <a:pt x="3892" y="66680"/>
                    </a:lnTo>
                    <a:lnTo>
                      <a:pt x="4226" y="66386"/>
                    </a:lnTo>
                    <a:lnTo>
                      <a:pt x="4670" y="66008"/>
                    </a:lnTo>
                    <a:lnTo>
                      <a:pt x="4949" y="65630"/>
                    </a:lnTo>
                    <a:lnTo>
                      <a:pt x="5171" y="65252"/>
                    </a:lnTo>
                    <a:lnTo>
                      <a:pt x="5171" y="64873"/>
                    </a:lnTo>
                    <a:lnTo>
                      <a:pt x="4782" y="64453"/>
                    </a:lnTo>
                    <a:lnTo>
                      <a:pt x="4893" y="64495"/>
                    </a:lnTo>
                    <a:lnTo>
                      <a:pt x="4949" y="64579"/>
                    </a:lnTo>
                    <a:lnTo>
                      <a:pt x="5060" y="64621"/>
                    </a:lnTo>
                    <a:lnTo>
                      <a:pt x="5171" y="64663"/>
                    </a:lnTo>
                    <a:lnTo>
                      <a:pt x="5282" y="64705"/>
                    </a:lnTo>
                    <a:lnTo>
                      <a:pt x="5393" y="64789"/>
                    </a:lnTo>
                    <a:lnTo>
                      <a:pt x="5505" y="64873"/>
                    </a:lnTo>
                    <a:lnTo>
                      <a:pt x="5505" y="64915"/>
                    </a:lnTo>
                    <a:lnTo>
                      <a:pt x="5505" y="65042"/>
                    </a:lnTo>
                    <a:lnTo>
                      <a:pt x="5505" y="65210"/>
                    </a:lnTo>
                    <a:lnTo>
                      <a:pt x="6227" y="65168"/>
                    </a:lnTo>
                    <a:lnTo>
                      <a:pt x="6339" y="65420"/>
                    </a:lnTo>
                    <a:lnTo>
                      <a:pt x="6561" y="65714"/>
                    </a:lnTo>
                    <a:lnTo>
                      <a:pt x="6895" y="66008"/>
                    </a:lnTo>
                    <a:lnTo>
                      <a:pt x="7284" y="66218"/>
                    </a:lnTo>
                    <a:lnTo>
                      <a:pt x="7618" y="66470"/>
                    </a:lnTo>
                    <a:lnTo>
                      <a:pt x="7896" y="66722"/>
                    </a:lnTo>
                    <a:lnTo>
                      <a:pt x="8118" y="67016"/>
                    </a:lnTo>
                    <a:lnTo>
                      <a:pt x="8118" y="67310"/>
                    </a:lnTo>
                    <a:lnTo>
                      <a:pt x="7951" y="67647"/>
                    </a:lnTo>
                    <a:lnTo>
                      <a:pt x="7618" y="67983"/>
                    </a:lnTo>
                    <a:lnTo>
                      <a:pt x="9175" y="68403"/>
                    </a:lnTo>
                    <a:lnTo>
                      <a:pt x="8619" y="69789"/>
                    </a:lnTo>
                    <a:lnTo>
                      <a:pt x="8952" y="69873"/>
                    </a:lnTo>
                    <a:lnTo>
                      <a:pt x="9397" y="69915"/>
                    </a:lnTo>
                    <a:lnTo>
                      <a:pt x="9842" y="69915"/>
                    </a:lnTo>
                    <a:lnTo>
                      <a:pt x="10287" y="69915"/>
                    </a:lnTo>
                    <a:lnTo>
                      <a:pt x="10732" y="69873"/>
                    </a:lnTo>
                    <a:lnTo>
                      <a:pt x="11121" y="69831"/>
                    </a:lnTo>
                    <a:lnTo>
                      <a:pt x="11399" y="69663"/>
                    </a:lnTo>
                    <a:lnTo>
                      <a:pt x="11677" y="69453"/>
                    </a:lnTo>
                    <a:lnTo>
                      <a:pt x="11788" y="69117"/>
                    </a:lnTo>
                    <a:lnTo>
                      <a:pt x="11788" y="68781"/>
                    </a:lnTo>
                    <a:lnTo>
                      <a:pt x="12900" y="69453"/>
                    </a:lnTo>
                    <a:lnTo>
                      <a:pt x="13123" y="72058"/>
                    </a:lnTo>
                    <a:lnTo>
                      <a:pt x="13234" y="74621"/>
                    </a:lnTo>
                    <a:lnTo>
                      <a:pt x="13290" y="77184"/>
                    </a:lnTo>
                    <a:lnTo>
                      <a:pt x="13290" y="79789"/>
                    </a:lnTo>
                    <a:lnTo>
                      <a:pt x="13401" y="82352"/>
                    </a:lnTo>
                    <a:lnTo>
                      <a:pt x="13401" y="84915"/>
                    </a:lnTo>
                    <a:lnTo>
                      <a:pt x="13456" y="87436"/>
                    </a:lnTo>
                    <a:lnTo>
                      <a:pt x="13568" y="90000"/>
                    </a:lnTo>
                    <a:lnTo>
                      <a:pt x="13790" y="92436"/>
                    </a:lnTo>
                    <a:lnTo>
                      <a:pt x="14235" y="94873"/>
                    </a:lnTo>
                    <a:lnTo>
                      <a:pt x="13734" y="94831"/>
                    </a:lnTo>
                    <a:lnTo>
                      <a:pt x="13290" y="94747"/>
                    </a:lnTo>
                    <a:lnTo>
                      <a:pt x="12956" y="94621"/>
                    </a:lnTo>
                    <a:lnTo>
                      <a:pt x="12622" y="94537"/>
                    </a:lnTo>
                    <a:lnTo>
                      <a:pt x="12344" y="94369"/>
                    </a:lnTo>
                    <a:lnTo>
                      <a:pt x="12066" y="94201"/>
                    </a:lnTo>
                    <a:lnTo>
                      <a:pt x="11788" y="94033"/>
                    </a:lnTo>
                    <a:lnTo>
                      <a:pt x="11566" y="93865"/>
                    </a:lnTo>
                    <a:lnTo>
                      <a:pt x="11288" y="93739"/>
                    </a:lnTo>
                    <a:lnTo>
                      <a:pt x="11065" y="93571"/>
                    </a:lnTo>
                    <a:lnTo>
                      <a:pt x="10843" y="93823"/>
                    </a:lnTo>
                    <a:lnTo>
                      <a:pt x="10565" y="94033"/>
                    </a:lnTo>
                    <a:lnTo>
                      <a:pt x="10287" y="94243"/>
                    </a:lnTo>
                    <a:lnTo>
                      <a:pt x="10009" y="94453"/>
                    </a:lnTo>
                    <a:lnTo>
                      <a:pt x="9731" y="94621"/>
                    </a:lnTo>
                    <a:lnTo>
                      <a:pt x="9453" y="94831"/>
                    </a:lnTo>
                    <a:lnTo>
                      <a:pt x="9175" y="94957"/>
                    </a:lnTo>
                    <a:lnTo>
                      <a:pt x="8785" y="95042"/>
                    </a:lnTo>
                    <a:lnTo>
                      <a:pt x="8507" y="95084"/>
                    </a:lnTo>
                    <a:lnTo>
                      <a:pt x="8174" y="95168"/>
                    </a:lnTo>
                    <a:lnTo>
                      <a:pt x="8619" y="96092"/>
                    </a:lnTo>
                    <a:lnTo>
                      <a:pt x="9842" y="94663"/>
                    </a:lnTo>
                    <a:lnTo>
                      <a:pt x="11844" y="96218"/>
                    </a:lnTo>
                    <a:lnTo>
                      <a:pt x="12511" y="95588"/>
                    </a:lnTo>
                    <a:lnTo>
                      <a:pt x="12622" y="95588"/>
                    </a:lnTo>
                    <a:lnTo>
                      <a:pt x="12678" y="95588"/>
                    </a:lnTo>
                    <a:lnTo>
                      <a:pt x="12734" y="95588"/>
                    </a:lnTo>
                    <a:lnTo>
                      <a:pt x="12789" y="95588"/>
                    </a:lnTo>
                    <a:lnTo>
                      <a:pt x="12900" y="95588"/>
                    </a:lnTo>
                    <a:lnTo>
                      <a:pt x="12956" y="95630"/>
                    </a:lnTo>
                    <a:lnTo>
                      <a:pt x="12956" y="95672"/>
                    </a:lnTo>
                    <a:lnTo>
                      <a:pt x="13012" y="95672"/>
                    </a:lnTo>
                    <a:lnTo>
                      <a:pt x="13123" y="95756"/>
                    </a:lnTo>
                    <a:lnTo>
                      <a:pt x="13178" y="95798"/>
                    </a:lnTo>
                    <a:lnTo>
                      <a:pt x="13123" y="95882"/>
                    </a:lnTo>
                    <a:lnTo>
                      <a:pt x="13012" y="95966"/>
                    </a:lnTo>
                    <a:lnTo>
                      <a:pt x="12900" y="96050"/>
                    </a:lnTo>
                    <a:lnTo>
                      <a:pt x="12789" y="96092"/>
                    </a:lnTo>
                    <a:lnTo>
                      <a:pt x="12734" y="96218"/>
                    </a:lnTo>
                    <a:lnTo>
                      <a:pt x="12678" y="96260"/>
                    </a:lnTo>
                    <a:lnTo>
                      <a:pt x="12622" y="96344"/>
                    </a:lnTo>
                    <a:lnTo>
                      <a:pt x="12511" y="96428"/>
                    </a:lnTo>
                    <a:lnTo>
                      <a:pt x="12622" y="96470"/>
                    </a:lnTo>
                    <a:lnTo>
                      <a:pt x="12678" y="96596"/>
                    </a:lnTo>
                    <a:lnTo>
                      <a:pt x="14624" y="96008"/>
                    </a:lnTo>
                    <a:lnTo>
                      <a:pt x="14735" y="97142"/>
                    </a:lnTo>
                    <a:lnTo>
                      <a:pt x="14902" y="98235"/>
                    </a:lnTo>
                    <a:lnTo>
                      <a:pt x="15125" y="99411"/>
                    </a:lnTo>
                    <a:lnTo>
                      <a:pt x="15347" y="100588"/>
                    </a:lnTo>
                    <a:lnTo>
                      <a:pt x="15514" y="101680"/>
                    </a:lnTo>
                    <a:lnTo>
                      <a:pt x="15625" y="102857"/>
                    </a:lnTo>
                    <a:lnTo>
                      <a:pt x="15681" y="103991"/>
                    </a:lnTo>
                    <a:lnTo>
                      <a:pt x="15625" y="105084"/>
                    </a:lnTo>
                    <a:lnTo>
                      <a:pt x="15403" y="106134"/>
                    </a:lnTo>
                    <a:lnTo>
                      <a:pt x="15069" y="107142"/>
                    </a:lnTo>
                    <a:lnTo>
                      <a:pt x="16404" y="107605"/>
                    </a:lnTo>
                    <a:lnTo>
                      <a:pt x="17293" y="108109"/>
                    </a:lnTo>
                    <a:lnTo>
                      <a:pt x="17738" y="108697"/>
                    </a:lnTo>
                    <a:lnTo>
                      <a:pt x="17961" y="109369"/>
                    </a:lnTo>
                    <a:lnTo>
                      <a:pt x="17961" y="110126"/>
                    </a:lnTo>
                    <a:lnTo>
                      <a:pt x="17794" y="110882"/>
                    </a:lnTo>
                    <a:lnTo>
                      <a:pt x="17683" y="111680"/>
                    </a:lnTo>
                    <a:lnTo>
                      <a:pt x="17571" y="112478"/>
                    </a:lnTo>
                    <a:lnTo>
                      <a:pt x="17738" y="113277"/>
                    </a:lnTo>
                    <a:lnTo>
                      <a:pt x="18072" y="113991"/>
                    </a:lnTo>
                    <a:lnTo>
                      <a:pt x="18350" y="114159"/>
                    </a:lnTo>
                    <a:lnTo>
                      <a:pt x="18628" y="114159"/>
                    </a:lnTo>
                    <a:lnTo>
                      <a:pt x="18850" y="114117"/>
                    </a:lnTo>
                    <a:lnTo>
                      <a:pt x="19073" y="113991"/>
                    </a:lnTo>
                    <a:lnTo>
                      <a:pt x="19184" y="113907"/>
                    </a:lnTo>
                    <a:lnTo>
                      <a:pt x="19406" y="113739"/>
                    </a:lnTo>
                    <a:lnTo>
                      <a:pt x="19573" y="113571"/>
                    </a:lnTo>
                    <a:lnTo>
                      <a:pt x="19796" y="113487"/>
                    </a:lnTo>
                    <a:lnTo>
                      <a:pt x="19962" y="113445"/>
                    </a:lnTo>
                    <a:lnTo>
                      <a:pt x="20240" y="113529"/>
                    </a:lnTo>
                    <a:lnTo>
                      <a:pt x="20852" y="115714"/>
                    </a:lnTo>
                    <a:lnTo>
                      <a:pt x="21686" y="114285"/>
                    </a:lnTo>
                    <a:lnTo>
                      <a:pt x="22520" y="114705"/>
                    </a:lnTo>
                    <a:lnTo>
                      <a:pt x="22298" y="114747"/>
                    </a:lnTo>
                    <a:lnTo>
                      <a:pt x="22242" y="114873"/>
                    </a:lnTo>
                    <a:lnTo>
                      <a:pt x="22187" y="114957"/>
                    </a:lnTo>
                    <a:lnTo>
                      <a:pt x="22187" y="115126"/>
                    </a:lnTo>
                    <a:lnTo>
                      <a:pt x="22187" y="115252"/>
                    </a:lnTo>
                    <a:lnTo>
                      <a:pt x="22242" y="115336"/>
                    </a:lnTo>
                    <a:lnTo>
                      <a:pt x="22242" y="115504"/>
                    </a:lnTo>
                    <a:lnTo>
                      <a:pt x="22298" y="115588"/>
                    </a:lnTo>
                    <a:lnTo>
                      <a:pt x="22298" y="115714"/>
                    </a:lnTo>
                    <a:lnTo>
                      <a:pt x="22298" y="115798"/>
                    </a:lnTo>
                    <a:lnTo>
                      <a:pt x="22354" y="115882"/>
                    </a:lnTo>
                    <a:lnTo>
                      <a:pt x="22520" y="115882"/>
                    </a:lnTo>
                    <a:lnTo>
                      <a:pt x="22576" y="115756"/>
                    </a:lnTo>
                    <a:lnTo>
                      <a:pt x="22743" y="115588"/>
                    </a:lnTo>
                    <a:lnTo>
                      <a:pt x="22854" y="115462"/>
                    </a:lnTo>
                    <a:lnTo>
                      <a:pt x="23021" y="115294"/>
                    </a:lnTo>
                    <a:lnTo>
                      <a:pt x="23243" y="115252"/>
                    </a:lnTo>
                    <a:lnTo>
                      <a:pt x="23410" y="115168"/>
                    </a:lnTo>
                    <a:lnTo>
                      <a:pt x="23688" y="115252"/>
                    </a:lnTo>
                    <a:lnTo>
                      <a:pt x="24077" y="115462"/>
                    </a:lnTo>
                    <a:lnTo>
                      <a:pt x="23966" y="115504"/>
                    </a:lnTo>
                    <a:lnTo>
                      <a:pt x="23911" y="115546"/>
                    </a:lnTo>
                    <a:lnTo>
                      <a:pt x="23855" y="115588"/>
                    </a:lnTo>
                    <a:lnTo>
                      <a:pt x="23799" y="115588"/>
                    </a:lnTo>
                    <a:lnTo>
                      <a:pt x="23799" y="115672"/>
                    </a:lnTo>
                    <a:lnTo>
                      <a:pt x="23688" y="115714"/>
                    </a:lnTo>
                    <a:lnTo>
                      <a:pt x="23688" y="115756"/>
                    </a:lnTo>
                    <a:lnTo>
                      <a:pt x="23688" y="115798"/>
                    </a:lnTo>
                    <a:lnTo>
                      <a:pt x="23688" y="115882"/>
                    </a:lnTo>
                    <a:lnTo>
                      <a:pt x="23688" y="115924"/>
                    </a:lnTo>
                    <a:lnTo>
                      <a:pt x="23855" y="115882"/>
                    </a:lnTo>
                    <a:lnTo>
                      <a:pt x="23966" y="115756"/>
                    </a:lnTo>
                    <a:lnTo>
                      <a:pt x="24133" y="115588"/>
                    </a:lnTo>
                    <a:lnTo>
                      <a:pt x="24355" y="115462"/>
                    </a:lnTo>
                    <a:lnTo>
                      <a:pt x="24578" y="115294"/>
                    </a:lnTo>
                    <a:lnTo>
                      <a:pt x="24745" y="115126"/>
                    </a:lnTo>
                    <a:lnTo>
                      <a:pt x="24967" y="115084"/>
                    </a:lnTo>
                    <a:lnTo>
                      <a:pt x="25245" y="115084"/>
                    </a:lnTo>
                    <a:lnTo>
                      <a:pt x="25523" y="115126"/>
                    </a:lnTo>
                    <a:lnTo>
                      <a:pt x="25801" y="115336"/>
                    </a:lnTo>
                    <a:lnTo>
                      <a:pt x="24745" y="116386"/>
                    </a:lnTo>
                    <a:lnTo>
                      <a:pt x="25023" y="116386"/>
                    </a:lnTo>
                    <a:lnTo>
                      <a:pt x="25301" y="116302"/>
                    </a:lnTo>
                    <a:lnTo>
                      <a:pt x="25579" y="116092"/>
                    </a:lnTo>
                    <a:lnTo>
                      <a:pt x="25801" y="115756"/>
                    </a:lnTo>
                    <a:lnTo>
                      <a:pt x="26079" y="115504"/>
                    </a:lnTo>
                    <a:lnTo>
                      <a:pt x="26302" y="115168"/>
                    </a:lnTo>
                    <a:lnTo>
                      <a:pt x="26524" y="114957"/>
                    </a:lnTo>
                    <a:lnTo>
                      <a:pt x="26746" y="114789"/>
                    </a:lnTo>
                    <a:lnTo>
                      <a:pt x="26969" y="114747"/>
                    </a:lnTo>
                    <a:lnTo>
                      <a:pt x="27080" y="114915"/>
                    </a:lnTo>
                    <a:lnTo>
                      <a:pt x="27247" y="114873"/>
                    </a:lnTo>
                    <a:lnTo>
                      <a:pt x="27358" y="114873"/>
                    </a:lnTo>
                    <a:lnTo>
                      <a:pt x="27414" y="114915"/>
                    </a:lnTo>
                    <a:lnTo>
                      <a:pt x="27525" y="114915"/>
                    </a:lnTo>
                    <a:lnTo>
                      <a:pt x="27581" y="114915"/>
                    </a:lnTo>
                    <a:lnTo>
                      <a:pt x="27636" y="114957"/>
                    </a:lnTo>
                    <a:lnTo>
                      <a:pt x="27692" y="115000"/>
                    </a:lnTo>
                    <a:lnTo>
                      <a:pt x="27803" y="115084"/>
                    </a:lnTo>
                    <a:lnTo>
                      <a:pt x="27859" y="115126"/>
                    </a:lnTo>
                    <a:lnTo>
                      <a:pt x="27859" y="115168"/>
                    </a:lnTo>
                    <a:lnTo>
                      <a:pt x="27914" y="115294"/>
                    </a:lnTo>
                    <a:lnTo>
                      <a:pt x="27914" y="115378"/>
                    </a:lnTo>
                    <a:lnTo>
                      <a:pt x="27914" y="115504"/>
                    </a:lnTo>
                    <a:lnTo>
                      <a:pt x="27970" y="115672"/>
                    </a:lnTo>
                    <a:lnTo>
                      <a:pt x="27914" y="115756"/>
                    </a:lnTo>
                    <a:lnTo>
                      <a:pt x="27914" y="115882"/>
                    </a:lnTo>
                    <a:lnTo>
                      <a:pt x="27914" y="115966"/>
                    </a:lnTo>
                    <a:lnTo>
                      <a:pt x="27859" y="116050"/>
                    </a:lnTo>
                    <a:lnTo>
                      <a:pt x="27859" y="116134"/>
                    </a:lnTo>
                    <a:lnTo>
                      <a:pt x="27803" y="116260"/>
                    </a:lnTo>
                    <a:lnTo>
                      <a:pt x="28637" y="115336"/>
                    </a:lnTo>
                    <a:lnTo>
                      <a:pt x="28860" y="115378"/>
                    </a:lnTo>
                    <a:lnTo>
                      <a:pt x="28915" y="115504"/>
                    </a:lnTo>
                    <a:lnTo>
                      <a:pt x="28971" y="115588"/>
                    </a:lnTo>
                    <a:lnTo>
                      <a:pt x="29026" y="115714"/>
                    </a:lnTo>
                    <a:lnTo>
                      <a:pt x="29026" y="115798"/>
                    </a:lnTo>
                    <a:lnTo>
                      <a:pt x="29138" y="115924"/>
                    </a:lnTo>
                    <a:lnTo>
                      <a:pt x="29138" y="116092"/>
                    </a:lnTo>
                    <a:lnTo>
                      <a:pt x="29138" y="116176"/>
                    </a:lnTo>
                    <a:lnTo>
                      <a:pt x="29026" y="116302"/>
                    </a:lnTo>
                    <a:lnTo>
                      <a:pt x="29138" y="116386"/>
                    </a:lnTo>
                    <a:lnTo>
                      <a:pt x="29193" y="116344"/>
                    </a:lnTo>
                    <a:lnTo>
                      <a:pt x="29249" y="116260"/>
                    </a:lnTo>
                    <a:lnTo>
                      <a:pt x="29304" y="116176"/>
                    </a:lnTo>
                    <a:lnTo>
                      <a:pt x="29416" y="116092"/>
                    </a:lnTo>
                    <a:lnTo>
                      <a:pt x="29416" y="115966"/>
                    </a:lnTo>
                    <a:lnTo>
                      <a:pt x="29416" y="115882"/>
                    </a:lnTo>
                    <a:lnTo>
                      <a:pt x="29471" y="115798"/>
                    </a:lnTo>
                    <a:lnTo>
                      <a:pt x="29416" y="115714"/>
                    </a:lnTo>
                    <a:lnTo>
                      <a:pt x="29416" y="115588"/>
                    </a:lnTo>
                    <a:lnTo>
                      <a:pt x="29416" y="115504"/>
                    </a:lnTo>
                    <a:lnTo>
                      <a:pt x="32196" y="115294"/>
                    </a:lnTo>
                    <a:lnTo>
                      <a:pt x="32196" y="115588"/>
                    </a:lnTo>
                    <a:lnTo>
                      <a:pt x="32974" y="115546"/>
                    </a:lnTo>
                    <a:lnTo>
                      <a:pt x="32974" y="115462"/>
                    </a:lnTo>
                    <a:lnTo>
                      <a:pt x="32919" y="115378"/>
                    </a:lnTo>
                    <a:lnTo>
                      <a:pt x="32919" y="115294"/>
                    </a:lnTo>
                    <a:lnTo>
                      <a:pt x="32919" y="115168"/>
                    </a:lnTo>
                    <a:lnTo>
                      <a:pt x="32919" y="115084"/>
                    </a:lnTo>
                    <a:lnTo>
                      <a:pt x="32919" y="115000"/>
                    </a:lnTo>
                    <a:lnTo>
                      <a:pt x="32919" y="114915"/>
                    </a:lnTo>
                    <a:lnTo>
                      <a:pt x="32974" y="114873"/>
                    </a:lnTo>
                    <a:lnTo>
                      <a:pt x="33030" y="114789"/>
                    </a:lnTo>
                    <a:lnTo>
                      <a:pt x="33197" y="114747"/>
                    </a:lnTo>
                    <a:lnTo>
                      <a:pt x="33364" y="114873"/>
                    </a:lnTo>
                    <a:lnTo>
                      <a:pt x="33475" y="114957"/>
                    </a:lnTo>
                    <a:lnTo>
                      <a:pt x="33642" y="115126"/>
                    </a:lnTo>
                    <a:lnTo>
                      <a:pt x="33642" y="115294"/>
                    </a:lnTo>
                    <a:lnTo>
                      <a:pt x="33697" y="115462"/>
                    </a:lnTo>
                    <a:lnTo>
                      <a:pt x="33753" y="115672"/>
                    </a:lnTo>
                    <a:lnTo>
                      <a:pt x="33753" y="115798"/>
                    </a:lnTo>
                    <a:lnTo>
                      <a:pt x="33809" y="115966"/>
                    </a:lnTo>
                    <a:lnTo>
                      <a:pt x="33975" y="116134"/>
                    </a:lnTo>
                    <a:lnTo>
                      <a:pt x="34087" y="116260"/>
                    </a:lnTo>
                    <a:lnTo>
                      <a:pt x="34087" y="116176"/>
                    </a:lnTo>
                    <a:lnTo>
                      <a:pt x="34087" y="116092"/>
                    </a:lnTo>
                    <a:lnTo>
                      <a:pt x="34031" y="116050"/>
                    </a:lnTo>
                    <a:lnTo>
                      <a:pt x="34031" y="115924"/>
                    </a:lnTo>
                    <a:lnTo>
                      <a:pt x="34031" y="115798"/>
                    </a:lnTo>
                    <a:lnTo>
                      <a:pt x="34031" y="115756"/>
                    </a:lnTo>
                    <a:lnTo>
                      <a:pt x="34031" y="115672"/>
                    </a:lnTo>
                    <a:lnTo>
                      <a:pt x="34087" y="115588"/>
                    </a:lnTo>
                    <a:lnTo>
                      <a:pt x="34198" y="115504"/>
                    </a:lnTo>
                    <a:lnTo>
                      <a:pt x="34309" y="115462"/>
                    </a:lnTo>
                    <a:lnTo>
                      <a:pt x="34810" y="115546"/>
                    </a:lnTo>
                    <a:lnTo>
                      <a:pt x="35143" y="115714"/>
                    </a:lnTo>
                    <a:lnTo>
                      <a:pt x="35366" y="115966"/>
                    </a:lnTo>
                    <a:lnTo>
                      <a:pt x="35532" y="116302"/>
                    </a:lnTo>
                    <a:lnTo>
                      <a:pt x="35588" y="116680"/>
                    </a:lnTo>
                    <a:lnTo>
                      <a:pt x="35588" y="117058"/>
                    </a:lnTo>
                    <a:lnTo>
                      <a:pt x="35588" y="117394"/>
                    </a:lnTo>
                    <a:lnTo>
                      <a:pt x="35588" y="117731"/>
                    </a:lnTo>
                    <a:lnTo>
                      <a:pt x="35644" y="118067"/>
                    </a:lnTo>
                    <a:lnTo>
                      <a:pt x="35699" y="118277"/>
                    </a:lnTo>
                    <a:lnTo>
                      <a:pt x="35866" y="117941"/>
                    </a:lnTo>
                    <a:lnTo>
                      <a:pt x="35922" y="117563"/>
                    </a:lnTo>
                    <a:lnTo>
                      <a:pt x="35922" y="117142"/>
                    </a:lnTo>
                    <a:lnTo>
                      <a:pt x="35866" y="116722"/>
                    </a:lnTo>
                    <a:lnTo>
                      <a:pt x="35810" y="116302"/>
                    </a:lnTo>
                    <a:lnTo>
                      <a:pt x="35810" y="115924"/>
                    </a:lnTo>
                    <a:lnTo>
                      <a:pt x="35810" y="115546"/>
                    </a:lnTo>
                    <a:lnTo>
                      <a:pt x="36033" y="115252"/>
                    </a:lnTo>
                    <a:lnTo>
                      <a:pt x="36311" y="114915"/>
                    </a:lnTo>
                    <a:lnTo>
                      <a:pt x="36700" y="114705"/>
                    </a:lnTo>
                    <a:lnTo>
                      <a:pt x="36867" y="115084"/>
                    </a:lnTo>
                    <a:lnTo>
                      <a:pt x="36978" y="115378"/>
                    </a:lnTo>
                    <a:lnTo>
                      <a:pt x="37145" y="115756"/>
                    </a:lnTo>
                    <a:lnTo>
                      <a:pt x="37256" y="116092"/>
                    </a:lnTo>
                    <a:lnTo>
                      <a:pt x="37423" y="116386"/>
                    </a:lnTo>
                    <a:lnTo>
                      <a:pt x="37479" y="116722"/>
                    </a:lnTo>
                    <a:lnTo>
                      <a:pt x="37479" y="117100"/>
                    </a:lnTo>
                    <a:lnTo>
                      <a:pt x="37479" y="117394"/>
                    </a:lnTo>
                    <a:lnTo>
                      <a:pt x="37367" y="117773"/>
                    </a:lnTo>
                    <a:lnTo>
                      <a:pt x="37201" y="118151"/>
                    </a:lnTo>
                    <a:lnTo>
                      <a:pt x="38480" y="116512"/>
                    </a:lnTo>
                    <a:lnTo>
                      <a:pt x="39091" y="119117"/>
                    </a:lnTo>
                    <a:lnTo>
                      <a:pt x="38869" y="117773"/>
                    </a:lnTo>
                    <a:lnTo>
                      <a:pt x="38869" y="117689"/>
                    </a:lnTo>
                    <a:lnTo>
                      <a:pt x="38980" y="117563"/>
                    </a:lnTo>
                    <a:lnTo>
                      <a:pt x="39036" y="117394"/>
                    </a:lnTo>
                    <a:lnTo>
                      <a:pt x="39091" y="117310"/>
                    </a:lnTo>
                    <a:lnTo>
                      <a:pt x="39147" y="117184"/>
                    </a:lnTo>
                    <a:lnTo>
                      <a:pt x="39314" y="117142"/>
                    </a:lnTo>
                    <a:lnTo>
                      <a:pt x="39425" y="117058"/>
                    </a:lnTo>
                    <a:lnTo>
                      <a:pt x="39592" y="116974"/>
                    </a:lnTo>
                    <a:lnTo>
                      <a:pt x="39759" y="116974"/>
                    </a:lnTo>
                    <a:lnTo>
                      <a:pt x="39870" y="116932"/>
                    </a:lnTo>
                    <a:lnTo>
                      <a:pt x="39814" y="117100"/>
                    </a:lnTo>
                    <a:lnTo>
                      <a:pt x="39759" y="117352"/>
                    </a:lnTo>
                    <a:lnTo>
                      <a:pt x="39647" y="117605"/>
                    </a:lnTo>
                    <a:lnTo>
                      <a:pt x="39647" y="117941"/>
                    </a:lnTo>
                    <a:lnTo>
                      <a:pt x="39647" y="118319"/>
                    </a:lnTo>
                    <a:lnTo>
                      <a:pt x="39759" y="118613"/>
                    </a:lnTo>
                    <a:lnTo>
                      <a:pt x="39870" y="118949"/>
                    </a:lnTo>
                    <a:lnTo>
                      <a:pt x="40092" y="119285"/>
                    </a:lnTo>
                    <a:lnTo>
                      <a:pt x="40315" y="119411"/>
                    </a:lnTo>
                    <a:lnTo>
                      <a:pt x="40648" y="119579"/>
                    </a:lnTo>
                    <a:lnTo>
                      <a:pt x="40926" y="119369"/>
                    </a:lnTo>
                    <a:lnTo>
                      <a:pt x="41093" y="119201"/>
                    </a:lnTo>
                    <a:lnTo>
                      <a:pt x="41149" y="119117"/>
                    </a:lnTo>
                    <a:lnTo>
                      <a:pt x="41093" y="118949"/>
                    </a:lnTo>
                    <a:lnTo>
                      <a:pt x="40982" y="118823"/>
                    </a:lnTo>
                    <a:lnTo>
                      <a:pt x="40926" y="118739"/>
                    </a:lnTo>
                    <a:lnTo>
                      <a:pt x="40871" y="118571"/>
                    </a:lnTo>
                    <a:lnTo>
                      <a:pt x="40759" y="118487"/>
                    </a:lnTo>
                    <a:lnTo>
                      <a:pt x="40871" y="118361"/>
                    </a:lnTo>
                    <a:lnTo>
                      <a:pt x="41093" y="118193"/>
                    </a:lnTo>
                    <a:lnTo>
                      <a:pt x="40037" y="118277"/>
                    </a:lnTo>
                    <a:lnTo>
                      <a:pt x="39925" y="118109"/>
                    </a:lnTo>
                    <a:lnTo>
                      <a:pt x="39870" y="117899"/>
                    </a:lnTo>
                    <a:lnTo>
                      <a:pt x="39925" y="117731"/>
                    </a:lnTo>
                    <a:lnTo>
                      <a:pt x="39925" y="117563"/>
                    </a:lnTo>
                    <a:lnTo>
                      <a:pt x="40037" y="117394"/>
                    </a:lnTo>
                    <a:lnTo>
                      <a:pt x="40148" y="117268"/>
                    </a:lnTo>
                    <a:lnTo>
                      <a:pt x="40203" y="117058"/>
                    </a:lnTo>
                    <a:lnTo>
                      <a:pt x="40370" y="116890"/>
                    </a:lnTo>
                    <a:lnTo>
                      <a:pt x="40426" y="116722"/>
                    </a:lnTo>
                    <a:lnTo>
                      <a:pt x="40481" y="116554"/>
                    </a:lnTo>
                    <a:lnTo>
                      <a:pt x="40871" y="116680"/>
                    </a:lnTo>
                    <a:lnTo>
                      <a:pt x="41204" y="116890"/>
                    </a:lnTo>
                    <a:lnTo>
                      <a:pt x="41427" y="117100"/>
                    </a:lnTo>
                    <a:lnTo>
                      <a:pt x="41538" y="117394"/>
                    </a:lnTo>
                    <a:lnTo>
                      <a:pt x="41705" y="117731"/>
                    </a:lnTo>
                    <a:lnTo>
                      <a:pt x="41760" y="117983"/>
                    </a:lnTo>
                    <a:lnTo>
                      <a:pt x="41816" y="118319"/>
                    </a:lnTo>
                    <a:lnTo>
                      <a:pt x="41816" y="118571"/>
                    </a:lnTo>
                    <a:lnTo>
                      <a:pt x="41927" y="118781"/>
                    </a:lnTo>
                    <a:lnTo>
                      <a:pt x="41927" y="118949"/>
                    </a:lnTo>
                    <a:lnTo>
                      <a:pt x="41927" y="118949"/>
                    </a:lnTo>
                    <a:lnTo>
                      <a:pt x="41927" y="118949"/>
                    </a:lnTo>
                    <a:lnTo>
                      <a:pt x="41927" y="118949"/>
                    </a:lnTo>
                    <a:lnTo>
                      <a:pt x="41927" y="118949"/>
                    </a:lnTo>
                    <a:lnTo>
                      <a:pt x="41927" y="118949"/>
                    </a:lnTo>
                    <a:lnTo>
                      <a:pt x="41927" y="118949"/>
                    </a:lnTo>
                    <a:lnTo>
                      <a:pt x="41927" y="118949"/>
                    </a:lnTo>
                    <a:lnTo>
                      <a:pt x="41927" y="118949"/>
                    </a:lnTo>
                    <a:lnTo>
                      <a:pt x="41927" y="118949"/>
                    </a:lnTo>
                    <a:lnTo>
                      <a:pt x="41927" y="118907"/>
                    </a:lnTo>
                    <a:lnTo>
                      <a:pt x="42261" y="118571"/>
                    </a:lnTo>
                    <a:lnTo>
                      <a:pt x="42428" y="118823"/>
                    </a:lnTo>
                    <a:lnTo>
                      <a:pt x="42539" y="119075"/>
                    </a:lnTo>
                    <a:lnTo>
                      <a:pt x="42817" y="119285"/>
                    </a:lnTo>
                    <a:lnTo>
                      <a:pt x="43095" y="119411"/>
                    </a:lnTo>
                    <a:lnTo>
                      <a:pt x="43540" y="119579"/>
                    </a:lnTo>
                    <a:lnTo>
                      <a:pt x="43873" y="119705"/>
                    </a:lnTo>
                    <a:lnTo>
                      <a:pt x="44207" y="119789"/>
                    </a:lnTo>
                    <a:lnTo>
                      <a:pt x="44652" y="119915"/>
                    </a:lnTo>
                    <a:lnTo>
                      <a:pt x="44986" y="119957"/>
                    </a:lnTo>
                    <a:lnTo>
                      <a:pt x="45264" y="120000"/>
                    </a:lnTo>
                    <a:lnTo>
                      <a:pt x="45764" y="119957"/>
                    </a:lnTo>
                    <a:lnTo>
                      <a:pt x="46209" y="119915"/>
                    </a:lnTo>
                    <a:lnTo>
                      <a:pt x="46598" y="119915"/>
                    </a:lnTo>
                    <a:lnTo>
                      <a:pt x="46987" y="119915"/>
                    </a:lnTo>
                    <a:lnTo>
                      <a:pt x="47321" y="119873"/>
                    </a:lnTo>
                    <a:lnTo>
                      <a:pt x="47655" y="119789"/>
                    </a:lnTo>
                    <a:lnTo>
                      <a:pt x="47933" y="119747"/>
                    </a:lnTo>
                    <a:lnTo>
                      <a:pt x="48211" y="119579"/>
                    </a:lnTo>
                    <a:lnTo>
                      <a:pt x="48489" y="119411"/>
                    </a:lnTo>
                    <a:lnTo>
                      <a:pt x="48711" y="119159"/>
                    </a:lnTo>
                    <a:lnTo>
                      <a:pt x="48822" y="119285"/>
                    </a:lnTo>
                    <a:lnTo>
                      <a:pt x="48878" y="119327"/>
                    </a:lnTo>
                    <a:lnTo>
                      <a:pt x="48989" y="119369"/>
                    </a:lnTo>
                    <a:lnTo>
                      <a:pt x="49101" y="119411"/>
                    </a:lnTo>
                    <a:lnTo>
                      <a:pt x="49156" y="119495"/>
                    </a:lnTo>
                    <a:lnTo>
                      <a:pt x="49212" y="119537"/>
                    </a:lnTo>
                    <a:lnTo>
                      <a:pt x="49379" y="119579"/>
                    </a:lnTo>
                    <a:lnTo>
                      <a:pt x="49434" y="119705"/>
                    </a:lnTo>
                    <a:lnTo>
                      <a:pt x="49490" y="119747"/>
                    </a:lnTo>
                    <a:lnTo>
                      <a:pt x="49490" y="119873"/>
                    </a:lnTo>
                    <a:lnTo>
                      <a:pt x="49545" y="119705"/>
                    </a:lnTo>
                    <a:lnTo>
                      <a:pt x="49545" y="119537"/>
                    </a:lnTo>
                    <a:lnTo>
                      <a:pt x="49657" y="119411"/>
                    </a:lnTo>
                    <a:lnTo>
                      <a:pt x="49712" y="119285"/>
                    </a:lnTo>
                    <a:lnTo>
                      <a:pt x="49768" y="119159"/>
                    </a:lnTo>
                    <a:lnTo>
                      <a:pt x="49935" y="119075"/>
                    </a:lnTo>
                    <a:lnTo>
                      <a:pt x="50046" y="118991"/>
                    </a:lnTo>
                    <a:lnTo>
                      <a:pt x="50268" y="118949"/>
                    </a:lnTo>
                    <a:lnTo>
                      <a:pt x="50491" y="118949"/>
                    </a:lnTo>
                    <a:lnTo>
                      <a:pt x="50769" y="118991"/>
                    </a:lnTo>
                    <a:lnTo>
                      <a:pt x="50824" y="119075"/>
                    </a:lnTo>
                    <a:lnTo>
                      <a:pt x="50880" y="119117"/>
                    </a:lnTo>
                    <a:lnTo>
                      <a:pt x="50991" y="119117"/>
                    </a:lnTo>
                    <a:lnTo>
                      <a:pt x="51047" y="119159"/>
                    </a:lnTo>
                    <a:lnTo>
                      <a:pt x="51102" y="119201"/>
                    </a:lnTo>
                    <a:lnTo>
                      <a:pt x="51214" y="119285"/>
                    </a:lnTo>
                    <a:lnTo>
                      <a:pt x="51214" y="119327"/>
                    </a:lnTo>
                    <a:lnTo>
                      <a:pt x="51269" y="119369"/>
                    </a:lnTo>
                    <a:lnTo>
                      <a:pt x="51269" y="119411"/>
                    </a:lnTo>
                    <a:lnTo>
                      <a:pt x="51325" y="119537"/>
                    </a:lnTo>
                    <a:lnTo>
                      <a:pt x="51325" y="119075"/>
                    </a:lnTo>
                    <a:lnTo>
                      <a:pt x="51547" y="118697"/>
                    </a:lnTo>
                    <a:lnTo>
                      <a:pt x="51881" y="118403"/>
                    </a:lnTo>
                    <a:lnTo>
                      <a:pt x="52381" y="118319"/>
                    </a:lnTo>
                    <a:lnTo>
                      <a:pt x="52882" y="118277"/>
                    </a:lnTo>
                    <a:lnTo>
                      <a:pt x="53382" y="118193"/>
                    </a:lnTo>
                    <a:lnTo>
                      <a:pt x="53883" y="118277"/>
                    </a:lnTo>
                    <a:lnTo>
                      <a:pt x="54272" y="118277"/>
                    </a:lnTo>
                    <a:lnTo>
                      <a:pt x="54550" y="118277"/>
                    </a:lnTo>
                    <a:lnTo>
                      <a:pt x="54717" y="118151"/>
                    </a:lnTo>
                    <a:lnTo>
                      <a:pt x="55329" y="118697"/>
                    </a:lnTo>
                    <a:lnTo>
                      <a:pt x="55551" y="118277"/>
                    </a:lnTo>
                    <a:lnTo>
                      <a:pt x="55773" y="117815"/>
                    </a:lnTo>
                    <a:lnTo>
                      <a:pt x="55885" y="117394"/>
                    </a:lnTo>
                    <a:lnTo>
                      <a:pt x="56051" y="116974"/>
                    </a:lnTo>
                    <a:lnTo>
                      <a:pt x="56274" y="116554"/>
                    </a:lnTo>
                    <a:lnTo>
                      <a:pt x="56385" y="116134"/>
                    </a:lnTo>
                    <a:lnTo>
                      <a:pt x="56607" y="115714"/>
                    </a:lnTo>
                    <a:lnTo>
                      <a:pt x="56941" y="115336"/>
                    </a:lnTo>
                    <a:lnTo>
                      <a:pt x="57275" y="114957"/>
                    </a:lnTo>
                    <a:lnTo>
                      <a:pt x="57775" y="114705"/>
                    </a:lnTo>
                    <a:lnTo>
                      <a:pt x="57942" y="114747"/>
                    </a:lnTo>
                    <a:lnTo>
                      <a:pt x="58053" y="114789"/>
                    </a:lnTo>
                    <a:lnTo>
                      <a:pt x="58164" y="114915"/>
                    </a:lnTo>
                    <a:lnTo>
                      <a:pt x="58164" y="115084"/>
                    </a:lnTo>
                    <a:lnTo>
                      <a:pt x="58164" y="115168"/>
                    </a:lnTo>
                    <a:lnTo>
                      <a:pt x="58164" y="115294"/>
                    </a:lnTo>
                    <a:lnTo>
                      <a:pt x="58164" y="115462"/>
                    </a:lnTo>
                    <a:lnTo>
                      <a:pt x="58164" y="115546"/>
                    </a:lnTo>
                    <a:lnTo>
                      <a:pt x="58220" y="115672"/>
                    </a:lnTo>
                    <a:lnTo>
                      <a:pt x="58220" y="115756"/>
                    </a:lnTo>
                    <a:lnTo>
                      <a:pt x="58276" y="116092"/>
                    </a:lnTo>
                    <a:lnTo>
                      <a:pt x="58443" y="116302"/>
                    </a:lnTo>
                    <a:lnTo>
                      <a:pt x="58609" y="116470"/>
                    </a:lnTo>
                    <a:lnTo>
                      <a:pt x="58832" y="116596"/>
                    </a:lnTo>
                    <a:lnTo>
                      <a:pt x="59110" y="116680"/>
                    </a:lnTo>
                    <a:lnTo>
                      <a:pt x="59388" y="116722"/>
                    </a:lnTo>
                    <a:lnTo>
                      <a:pt x="59610" y="116764"/>
                    </a:lnTo>
                    <a:lnTo>
                      <a:pt x="59888" y="116764"/>
                    </a:lnTo>
                    <a:lnTo>
                      <a:pt x="60166" y="116722"/>
                    </a:lnTo>
                    <a:lnTo>
                      <a:pt x="60389" y="116722"/>
                    </a:lnTo>
                    <a:lnTo>
                      <a:pt x="60556" y="116386"/>
                    </a:lnTo>
                    <a:lnTo>
                      <a:pt x="60556" y="116050"/>
                    </a:lnTo>
                    <a:lnTo>
                      <a:pt x="60611" y="115672"/>
                    </a:lnTo>
                    <a:lnTo>
                      <a:pt x="60667" y="115336"/>
                    </a:lnTo>
                    <a:lnTo>
                      <a:pt x="60722" y="114957"/>
                    </a:lnTo>
                    <a:lnTo>
                      <a:pt x="60834" y="114663"/>
                    </a:lnTo>
                    <a:lnTo>
                      <a:pt x="60889" y="114327"/>
                    </a:lnTo>
                    <a:lnTo>
                      <a:pt x="61000" y="113991"/>
                    </a:lnTo>
                    <a:lnTo>
                      <a:pt x="61223" y="113697"/>
                    </a:lnTo>
                    <a:lnTo>
                      <a:pt x="61445" y="113361"/>
                    </a:lnTo>
                    <a:lnTo>
                      <a:pt x="62057" y="113529"/>
                    </a:lnTo>
                    <a:lnTo>
                      <a:pt x="62446" y="113739"/>
                    </a:lnTo>
                    <a:lnTo>
                      <a:pt x="62669" y="114075"/>
                    </a:lnTo>
                    <a:lnTo>
                      <a:pt x="62669" y="114369"/>
                    </a:lnTo>
                    <a:lnTo>
                      <a:pt x="62669" y="114705"/>
                    </a:lnTo>
                    <a:lnTo>
                      <a:pt x="62502" y="115084"/>
                    </a:lnTo>
                    <a:lnTo>
                      <a:pt x="62446" y="115504"/>
                    </a:lnTo>
                    <a:lnTo>
                      <a:pt x="62446" y="115882"/>
                    </a:lnTo>
                    <a:lnTo>
                      <a:pt x="62557" y="116176"/>
                    </a:lnTo>
                    <a:lnTo>
                      <a:pt x="62947" y="116512"/>
                    </a:lnTo>
                    <a:lnTo>
                      <a:pt x="63781" y="115126"/>
                    </a:lnTo>
                    <a:lnTo>
                      <a:pt x="64281" y="115294"/>
                    </a:lnTo>
                    <a:lnTo>
                      <a:pt x="65338" y="113109"/>
                    </a:lnTo>
                    <a:lnTo>
                      <a:pt x="65727" y="113151"/>
                    </a:lnTo>
                    <a:lnTo>
                      <a:pt x="65949" y="113277"/>
                    </a:lnTo>
                    <a:lnTo>
                      <a:pt x="66061" y="113361"/>
                    </a:lnTo>
                    <a:lnTo>
                      <a:pt x="66061" y="113529"/>
                    </a:lnTo>
                    <a:lnTo>
                      <a:pt x="66005" y="113739"/>
                    </a:lnTo>
                    <a:lnTo>
                      <a:pt x="65949" y="113949"/>
                    </a:lnTo>
                    <a:lnTo>
                      <a:pt x="65894" y="114243"/>
                    </a:lnTo>
                    <a:lnTo>
                      <a:pt x="65783" y="114453"/>
                    </a:lnTo>
                    <a:lnTo>
                      <a:pt x="65783" y="114705"/>
                    </a:lnTo>
                    <a:lnTo>
                      <a:pt x="65949" y="114957"/>
                    </a:lnTo>
                    <a:lnTo>
                      <a:pt x="66784" y="113235"/>
                    </a:lnTo>
                    <a:lnTo>
                      <a:pt x="67117" y="113655"/>
                    </a:lnTo>
                    <a:lnTo>
                      <a:pt x="67284" y="114075"/>
                    </a:lnTo>
                    <a:lnTo>
                      <a:pt x="67340" y="114369"/>
                    </a:lnTo>
                    <a:lnTo>
                      <a:pt x="67228" y="114705"/>
                    </a:lnTo>
                    <a:lnTo>
                      <a:pt x="67062" y="115084"/>
                    </a:lnTo>
                    <a:lnTo>
                      <a:pt x="66950" y="115378"/>
                    </a:lnTo>
                    <a:lnTo>
                      <a:pt x="66784" y="115714"/>
                    </a:lnTo>
                    <a:lnTo>
                      <a:pt x="66728" y="116092"/>
                    </a:lnTo>
                    <a:lnTo>
                      <a:pt x="66784" y="116512"/>
                    </a:lnTo>
                    <a:lnTo>
                      <a:pt x="67006" y="116974"/>
                    </a:lnTo>
                    <a:lnTo>
                      <a:pt x="67062" y="116806"/>
                    </a:lnTo>
                    <a:lnTo>
                      <a:pt x="67228" y="116722"/>
                    </a:lnTo>
                    <a:lnTo>
                      <a:pt x="67340" y="116680"/>
                    </a:lnTo>
                    <a:lnTo>
                      <a:pt x="67562" y="116722"/>
                    </a:lnTo>
                    <a:lnTo>
                      <a:pt x="67729" y="116764"/>
                    </a:lnTo>
                    <a:lnTo>
                      <a:pt x="67840" y="116890"/>
                    </a:lnTo>
                    <a:lnTo>
                      <a:pt x="68007" y="116974"/>
                    </a:lnTo>
                    <a:lnTo>
                      <a:pt x="68118" y="117058"/>
                    </a:lnTo>
                    <a:lnTo>
                      <a:pt x="68285" y="117100"/>
                    </a:lnTo>
                    <a:lnTo>
                      <a:pt x="68341" y="117142"/>
                    </a:lnTo>
                    <a:lnTo>
                      <a:pt x="68396" y="116932"/>
                    </a:lnTo>
                    <a:lnTo>
                      <a:pt x="68452" y="116680"/>
                    </a:lnTo>
                    <a:lnTo>
                      <a:pt x="68452" y="116470"/>
                    </a:lnTo>
                    <a:lnTo>
                      <a:pt x="68452" y="116260"/>
                    </a:lnTo>
                    <a:lnTo>
                      <a:pt x="68452" y="116050"/>
                    </a:lnTo>
                    <a:lnTo>
                      <a:pt x="68563" y="115756"/>
                    </a:lnTo>
                    <a:lnTo>
                      <a:pt x="68563" y="115546"/>
                    </a:lnTo>
                    <a:lnTo>
                      <a:pt x="68619" y="115336"/>
                    </a:lnTo>
                    <a:lnTo>
                      <a:pt x="68674" y="115126"/>
                    </a:lnTo>
                    <a:lnTo>
                      <a:pt x="68841" y="114957"/>
                    </a:lnTo>
                    <a:lnTo>
                      <a:pt x="69230" y="115126"/>
                    </a:lnTo>
                    <a:lnTo>
                      <a:pt x="69508" y="115336"/>
                    </a:lnTo>
                    <a:lnTo>
                      <a:pt x="69620" y="115672"/>
                    </a:lnTo>
                    <a:lnTo>
                      <a:pt x="69620" y="115924"/>
                    </a:lnTo>
                    <a:lnTo>
                      <a:pt x="69453" y="116260"/>
                    </a:lnTo>
                    <a:lnTo>
                      <a:pt x="69341" y="116512"/>
                    </a:lnTo>
                    <a:lnTo>
                      <a:pt x="69175" y="116722"/>
                    </a:lnTo>
                    <a:lnTo>
                      <a:pt x="69119" y="116890"/>
                    </a:lnTo>
                    <a:lnTo>
                      <a:pt x="69175" y="116932"/>
                    </a:lnTo>
                    <a:lnTo>
                      <a:pt x="69341" y="116806"/>
                    </a:lnTo>
                    <a:lnTo>
                      <a:pt x="69731" y="116386"/>
                    </a:lnTo>
                    <a:lnTo>
                      <a:pt x="69898" y="115924"/>
                    </a:lnTo>
                    <a:lnTo>
                      <a:pt x="69953" y="115504"/>
                    </a:lnTo>
                    <a:lnTo>
                      <a:pt x="69786" y="115000"/>
                    </a:lnTo>
                    <a:lnTo>
                      <a:pt x="69675" y="114579"/>
                    </a:lnTo>
                    <a:lnTo>
                      <a:pt x="69453" y="114117"/>
                    </a:lnTo>
                    <a:lnTo>
                      <a:pt x="69230" y="113697"/>
                    </a:lnTo>
                    <a:lnTo>
                      <a:pt x="69175" y="113235"/>
                    </a:lnTo>
                    <a:lnTo>
                      <a:pt x="69230" y="112731"/>
                    </a:lnTo>
                    <a:lnTo>
                      <a:pt x="69453" y="112184"/>
                    </a:lnTo>
                    <a:lnTo>
                      <a:pt x="70287" y="112731"/>
                    </a:lnTo>
                    <a:lnTo>
                      <a:pt x="70287" y="112773"/>
                    </a:lnTo>
                    <a:lnTo>
                      <a:pt x="70287" y="112857"/>
                    </a:lnTo>
                    <a:lnTo>
                      <a:pt x="70287" y="112899"/>
                    </a:lnTo>
                    <a:lnTo>
                      <a:pt x="70287" y="112941"/>
                    </a:lnTo>
                    <a:lnTo>
                      <a:pt x="70287" y="112983"/>
                    </a:lnTo>
                    <a:lnTo>
                      <a:pt x="70231" y="113067"/>
                    </a:lnTo>
                    <a:lnTo>
                      <a:pt x="70176" y="113109"/>
                    </a:lnTo>
                    <a:lnTo>
                      <a:pt x="70176" y="113151"/>
                    </a:lnTo>
                    <a:lnTo>
                      <a:pt x="70064" y="113235"/>
                    </a:lnTo>
                    <a:lnTo>
                      <a:pt x="70064" y="113319"/>
                    </a:lnTo>
                    <a:lnTo>
                      <a:pt x="70176" y="113319"/>
                    </a:lnTo>
                    <a:lnTo>
                      <a:pt x="70287" y="113361"/>
                    </a:lnTo>
                    <a:lnTo>
                      <a:pt x="70398" y="113445"/>
                    </a:lnTo>
                    <a:lnTo>
                      <a:pt x="70454" y="113487"/>
                    </a:lnTo>
                    <a:lnTo>
                      <a:pt x="70509" y="113529"/>
                    </a:lnTo>
                    <a:lnTo>
                      <a:pt x="70565" y="113529"/>
                    </a:lnTo>
                    <a:lnTo>
                      <a:pt x="70676" y="113571"/>
                    </a:lnTo>
                    <a:lnTo>
                      <a:pt x="70676" y="113655"/>
                    </a:lnTo>
                    <a:lnTo>
                      <a:pt x="70732" y="113697"/>
                    </a:lnTo>
                    <a:lnTo>
                      <a:pt x="70732" y="113739"/>
                    </a:lnTo>
                    <a:lnTo>
                      <a:pt x="70843" y="111554"/>
                    </a:lnTo>
                    <a:lnTo>
                      <a:pt x="71343" y="111932"/>
                    </a:lnTo>
                    <a:lnTo>
                      <a:pt x="71733" y="112310"/>
                    </a:lnTo>
                    <a:lnTo>
                      <a:pt x="71899" y="112731"/>
                    </a:lnTo>
                    <a:lnTo>
                      <a:pt x="72066" y="113109"/>
                    </a:lnTo>
                    <a:lnTo>
                      <a:pt x="72122" y="113571"/>
                    </a:lnTo>
                    <a:lnTo>
                      <a:pt x="72122" y="113991"/>
                    </a:lnTo>
                    <a:lnTo>
                      <a:pt x="72122" y="114453"/>
                    </a:lnTo>
                    <a:lnTo>
                      <a:pt x="72066" y="114915"/>
                    </a:lnTo>
                    <a:lnTo>
                      <a:pt x="72122" y="115336"/>
                    </a:lnTo>
                    <a:lnTo>
                      <a:pt x="72177" y="115798"/>
                    </a:lnTo>
                    <a:lnTo>
                      <a:pt x="72289" y="115336"/>
                    </a:lnTo>
                    <a:lnTo>
                      <a:pt x="72400" y="114873"/>
                    </a:lnTo>
                    <a:lnTo>
                      <a:pt x="72567" y="114327"/>
                    </a:lnTo>
                    <a:lnTo>
                      <a:pt x="72789" y="113865"/>
                    </a:lnTo>
                    <a:lnTo>
                      <a:pt x="72900" y="113361"/>
                    </a:lnTo>
                    <a:lnTo>
                      <a:pt x="73067" y="112899"/>
                    </a:lnTo>
                    <a:lnTo>
                      <a:pt x="73178" y="112436"/>
                    </a:lnTo>
                    <a:lnTo>
                      <a:pt x="73234" y="111890"/>
                    </a:lnTo>
                    <a:lnTo>
                      <a:pt x="73345" y="111344"/>
                    </a:lnTo>
                    <a:lnTo>
                      <a:pt x="73234" y="110840"/>
                    </a:lnTo>
                    <a:lnTo>
                      <a:pt x="73512" y="111092"/>
                    </a:lnTo>
                    <a:lnTo>
                      <a:pt x="73679" y="111470"/>
                    </a:lnTo>
                    <a:lnTo>
                      <a:pt x="73734" y="111848"/>
                    </a:lnTo>
                    <a:lnTo>
                      <a:pt x="73734" y="112268"/>
                    </a:lnTo>
                    <a:lnTo>
                      <a:pt x="73679" y="112731"/>
                    </a:lnTo>
                    <a:lnTo>
                      <a:pt x="73679" y="113277"/>
                    </a:lnTo>
                    <a:lnTo>
                      <a:pt x="73512" y="113739"/>
                    </a:lnTo>
                    <a:lnTo>
                      <a:pt x="73456" y="114243"/>
                    </a:lnTo>
                    <a:lnTo>
                      <a:pt x="73456" y="114705"/>
                    </a:lnTo>
                    <a:lnTo>
                      <a:pt x="73401" y="115168"/>
                    </a:lnTo>
                    <a:lnTo>
                      <a:pt x="74680" y="113151"/>
                    </a:lnTo>
                    <a:lnTo>
                      <a:pt x="74958" y="113655"/>
                    </a:lnTo>
                    <a:lnTo>
                      <a:pt x="75069" y="114075"/>
                    </a:lnTo>
                    <a:lnTo>
                      <a:pt x="75125" y="114495"/>
                    </a:lnTo>
                    <a:lnTo>
                      <a:pt x="75125" y="114957"/>
                    </a:lnTo>
                    <a:lnTo>
                      <a:pt x="75069" y="115378"/>
                    </a:lnTo>
                    <a:lnTo>
                      <a:pt x="75013" y="115882"/>
                    </a:lnTo>
                    <a:lnTo>
                      <a:pt x="75013" y="116302"/>
                    </a:lnTo>
                    <a:lnTo>
                      <a:pt x="75013" y="116764"/>
                    </a:lnTo>
                    <a:lnTo>
                      <a:pt x="75069" y="117268"/>
                    </a:lnTo>
                    <a:lnTo>
                      <a:pt x="75236" y="117731"/>
                    </a:lnTo>
                    <a:lnTo>
                      <a:pt x="75291" y="117184"/>
                    </a:lnTo>
                    <a:lnTo>
                      <a:pt x="75291" y="116722"/>
                    </a:lnTo>
                    <a:lnTo>
                      <a:pt x="75347" y="116260"/>
                    </a:lnTo>
                    <a:lnTo>
                      <a:pt x="75347" y="115756"/>
                    </a:lnTo>
                    <a:lnTo>
                      <a:pt x="75458" y="115252"/>
                    </a:lnTo>
                    <a:lnTo>
                      <a:pt x="75514" y="114747"/>
                    </a:lnTo>
                    <a:lnTo>
                      <a:pt x="75514" y="114285"/>
                    </a:lnTo>
                    <a:lnTo>
                      <a:pt x="75569" y="113781"/>
                    </a:lnTo>
                    <a:lnTo>
                      <a:pt x="75569" y="113319"/>
                    </a:lnTo>
                    <a:lnTo>
                      <a:pt x="75625" y="112899"/>
                    </a:lnTo>
                    <a:lnTo>
                      <a:pt x="76014" y="112983"/>
                    </a:lnTo>
                    <a:lnTo>
                      <a:pt x="76181" y="113151"/>
                    </a:lnTo>
                    <a:lnTo>
                      <a:pt x="76404" y="113445"/>
                    </a:lnTo>
                    <a:lnTo>
                      <a:pt x="76459" y="113697"/>
                    </a:lnTo>
                    <a:lnTo>
                      <a:pt x="76570" y="113991"/>
                    </a:lnTo>
                    <a:lnTo>
                      <a:pt x="76570" y="114327"/>
                    </a:lnTo>
                    <a:lnTo>
                      <a:pt x="76570" y="114705"/>
                    </a:lnTo>
                    <a:lnTo>
                      <a:pt x="76626" y="115084"/>
                    </a:lnTo>
                    <a:lnTo>
                      <a:pt x="76626" y="115378"/>
                    </a:lnTo>
                    <a:lnTo>
                      <a:pt x="76793" y="115714"/>
                    </a:lnTo>
                    <a:lnTo>
                      <a:pt x="77126" y="112983"/>
                    </a:lnTo>
                    <a:lnTo>
                      <a:pt x="77738" y="112983"/>
                    </a:lnTo>
                    <a:lnTo>
                      <a:pt x="78127" y="113151"/>
                    </a:lnTo>
                    <a:lnTo>
                      <a:pt x="78183" y="113487"/>
                    </a:lnTo>
                    <a:lnTo>
                      <a:pt x="78183" y="113781"/>
                    </a:lnTo>
                    <a:lnTo>
                      <a:pt x="78127" y="114159"/>
                    </a:lnTo>
                    <a:lnTo>
                      <a:pt x="78016" y="114537"/>
                    </a:lnTo>
                    <a:lnTo>
                      <a:pt x="77961" y="114915"/>
                    </a:lnTo>
                    <a:lnTo>
                      <a:pt x="78016" y="115168"/>
                    </a:lnTo>
                    <a:lnTo>
                      <a:pt x="78294" y="115336"/>
                    </a:lnTo>
                    <a:lnTo>
                      <a:pt x="78795" y="115336"/>
                    </a:lnTo>
                    <a:lnTo>
                      <a:pt x="78683" y="114243"/>
                    </a:lnTo>
                    <a:lnTo>
                      <a:pt x="78795" y="114117"/>
                    </a:lnTo>
                    <a:lnTo>
                      <a:pt x="78962" y="113949"/>
                    </a:lnTo>
                    <a:lnTo>
                      <a:pt x="79073" y="113781"/>
                    </a:lnTo>
                    <a:lnTo>
                      <a:pt x="79295" y="113655"/>
                    </a:lnTo>
                    <a:lnTo>
                      <a:pt x="79462" y="113487"/>
                    </a:lnTo>
                    <a:lnTo>
                      <a:pt x="79573" y="113319"/>
                    </a:lnTo>
                    <a:lnTo>
                      <a:pt x="79740" y="113235"/>
                    </a:lnTo>
                    <a:lnTo>
                      <a:pt x="79907" y="113151"/>
                    </a:lnTo>
                    <a:lnTo>
                      <a:pt x="80074" y="113235"/>
                    </a:lnTo>
                    <a:lnTo>
                      <a:pt x="80296" y="113319"/>
                    </a:lnTo>
                    <a:lnTo>
                      <a:pt x="80407" y="114075"/>
                    </a:lnTo>
                    <a:lnTo>
                      <a:pt x="80407" y="113781"/>
                    </a:lnTo>
                    <a:lnTo>
                      <a:pt x="80630" y="113655"/>
                    </a:lnTo>
                    <a:lnTo>
                      <a:pt x="80852" y="113529"/>
                    </a:lnTo>
                    <a:lnTo>
                      <a:pt x="81186" y="113529"/>
                    </a:lnTo>
                    <a:lnTo>
                      <a:pt x="81519" y="113487"/>
                    </a:lnTo>
                    <a:lnTo>
                      <a:pt x="81853" y="113487"/>
                    </a:lnTo>
                    <a:lnTo>
                      <a:pt x="82187" y="113361"/>
                    </a:lnTo>
                    <a:lnTo>
                      <a:pt x="82465" y="113151"/>
                    </a:lnTo>
                    <a:lnTo>
                      <a:pt x="82576" y="112857"/>
                    </a:lnTo>
                    <a:lnTo>
                      <a:pt x="82687" y="112310"/>
                    </a:lnTo>
                    <a:lnTo>
                      <a:pt x="83076" y="112352"/>
                    </a:lnTo>
                    <a:lnTo>
                      <a:pt x="83299" y="112436"/>
                    </a:lnTo>
                    <a:lnTo>
                      <a:pt x="83354" y="112521"/>
                    </a:lnTo>
                    <a:lnTo>
                      <a:pt x="83354" y="112689"/>
                    </a:lnTo>
                    <a:lnTo>
                      <a:pt x="83299" y="112857"/>
                    </a:lnTo>
                    <a:lnTo>
                      <a:pt x="83188" y="113067"/>
                    </a:lnTo>
                    <a:lnTo>
                      <a:pt x="83076" y="113277"/>
                    </a:lnTo>
                    <a:lnTo>
                      <a:pt x="83021" y="113487"/>
                    </a:lnTo>
                    <a:lnTo>
                      <a:pt x="83021" y="113697"/>
                    </a:lnTo>
                    <a:lnTo>
                      <a:pt x="83188" y="113865"/>
                    </a:lnTo>
                    <a:lnTo>
                      <a:pt x="84133" y="112184"/>
                    </a:lnTo>
                    <a:lnTo>
                      <a:pt x="84411" y="112647"/>
                    </a:lnTo>
                    <a:lnTo>
                      <a:pt x="84578" y="112983"/>
                    </a:lnTo>
                    <a:lnTo>
                      <a:pt x="84633" y="113445"/>
                    </a:lnTo>
                    <a:lnTo>
                      <a:pt x="84633" y="113865"/>
                    </a:lnTo>
                    <a:lnTo>
                      <a:pt x="84578" y="114285"/>
                    </a:lnTo>
                    <a:lnTo>
                      <a:pt x="84411" y="114663"/>
                    </a:lnTo>
                    <a:lnTo>
                      <a:pt x="84300" y="115084"/>
                    </a:lnTo>
                    <a:lnTo>
                      <a:pt x="84133" y="115504"/>
                    </a:lnTo>
                    <a:lnTo>
                      <a:pt x="84077" y="115882"/>
                    </a:lnTo>
                    <a:lnTo>
                      <a:pt x="83911" y="116302"/>
                    </a:lnTo>
                    <a:lnTo>
                      <a:pt x="85356" y="113487"/>
                    </a:lnTo>
                    <a:lnTo>
                      <a:pt x="85634" y="113697"/>
                    </a:lnTo>
                    <a:lnTo>
                      <a:pt x="85857" y="113907"/>
                    </a:lnTo>
                    <a:lnTo>
                      <a:pt x="85968" y="114117"/>
                    </a:lnTo>
                    <a:lnTo>
                      <a:pt x="86135" y="114327"/>
                    </a:lnTo>
                    <a:lnTo>
                      <a:pt x="86190" y="114537"/>
                    </a:lnTo>
                    <a:lnTo>
                      <a:pt x="86190" y="114747"/>
                    </a:lnTo>
                    <a:lnTo>
                      <a:pt x="86190" y="114957"/>
                    </a:lnTo>
                    <a:lnTo>
                      <a:pt x="86190" y="115168"/>
                    </a:lnTo>
                    <a:lnTo>
                      <a:pt x="86190" y="115378"/>
                    </a:lnTo>
                    <a:lnTo>
                      <a:pt x="86135" y="115588"/>
                    </a:lnTo>
                    <a:lnTo>
                      <a:pt x="86190" y="115546"/>
                    </a:lnTo>
                    <a:lnTo>
                      <a:pt x="86246" y="115546"/>
                    </a:lnTo>
                    <a:lnTo>
                      <a:pt x="86413" y="115504"/>
                    </a:lnTo>
                    <a:lnTo>
                      <a:pt x="86468" y="115504"/>
                    </a:lnTo>
                    <a:lnTo>
                      <a:pt x="86524" y="115504"/>
                    </a:lnTo>
                    <a:lnTo>
                      <a:pt x="86691" y="115504"/>
                    </a:lnTo>
                    <a:lnTo>
                      <a:pt x="86746" y="115504"/>
                    </a:lnTo>
                    <a:lnTo>
                      <a:pt x="86802" y="115504"/>
                    </a:lnTo>
                    <a:lnTo>
                      <a:pt x="86913" y="115504"/>
                    </a:lnTo>
                    <a:lnTo>
                      <a:pt x="86969" y="115504"/>
                    </a:lnTo>
                    <a:lnTo>
                      <a:pt x="86969" y="115252"/>
                    </a:lnTo>
                    <a:lnTo>
                      <a:pt x="86969" y="115084"/>
                    </a:lnTo>
                    <a:lnTo>
                      <a:pt x="86969" y="114957"/>
                    </a:lnTo>
                    <a:lnTo>
                      <a:pt x="86913" y="114915"/>
                    </a:lnTo>
                    <a:lnTo>
                      <a:pt x="86913" y="114915"/>
                    </a:lnTo>
                    <a:lnTo>
                      <a:pt x="86802" y="114873"/>
                    </a:lnTo>
                    <a:lnTo>
                      <a:pt x="86691" y="114873"/>
                    </a:lnTo>
                    <a:lnTo>
                      <a:pt x="86580" y="114873"/>
                    </a:lnTo>
                    <a:lnTo>
                      <a:pt x="86468" y="114789"/>
                    </a:lnTo>
                    <a:lnTo>
                      <a:pt x="86246" y="114747"/>
                    </a:lnTo>
                    <a:lnTo>
                      <a:pt x="86413" y="114453"/>
                    </a:lnTo>
                    <a:lnTo>
                      <a:pt x="86468" y="114117"/>
                    </a:lnTo>
                    <a:lnTo>
                      <a:pt x="86413" y="113739"/>
                    </a:lnTo>
                    <a:lnTo>
                      <a:pt x="86302" y="113361"/>
                    </a:lnTo>
                    <a:lnTo>
                      <a:pt x="86246" y="113067"/>
                    </a:lnTo>
                    <a:lnTo>
                      <a:pt x="86190" y="112689"/>
                    </a:lnTo>
                    <a:lnTo>
                      <a:pt x="86246" y="112352"/>
                    </a:lnTo>
                    <a:lnTo>
                      <a:pt x="86413" y="112100"/>
                    </a:lnTo>
                    <a:lnTo>
                      <a:pt x="86691" y="111848"/>
                    </a:lnTo>
                    <a:lnTo>
                      <a:pt x="87191" y="111680"/>
                    </a:lnTo>
                    <a:lnTo>
                      <a:pt x="88025" y="114285"/>
                    </a:lnTo>
                    <a:lnTo>
                      <a:pt x="87859" y="113277"/>
                    </a:lnTo>
                    <a:lnTo>
                      <a:pt x="88081" y="113319"/>
                    </a:lnTo>
                    <a:lnTo>
                      <a:pt x="88303" y="113277"/>
                    </a:lnTo>
                    <a:lnTo>
                      <a:pt x="88582" y="113235"/>
                    </a:lnTo>
                    <a:lnTo>
                      <a:pt x="88860" y="113151"/>
                    </a:lnTo>
                    <a:lnTo>
                      <a:pt x="89138" y="113109"/>
                    </a:lnTo>
                    <a:lnTo>
                      <a:pt x="89416" y="113109"/>
                    </a:lnTo>
                    <a:lnTo>
                      <a:pt x="89638" y="113151"/>
                    </a:lnTo>
                    <a:lnTo>
                      <a:pt x="89860" y="113319"/>
                    </a:lnTo>
                    <a:lnTo>
                      <a:pt x="89972" y="113529"/>
                    </a:lnTo>
                    <a:lnTo>
                      <a:pt x="89972" y="113907"/>
                    </a:lnTo>
                    <a:lnTo>
                      <a:pt x="90194" y="113781"/>
                    </a:lnTo>
                    <a:lnTo>
                      <a:pt x="90250" y="113571"/>
                    </a:lnTo>
                    <a:lnTo>
                      <a:pt x="90250" y="113277"/>
                    </a:lnTo>
                    <a:lnTo>
                      <a:pt x="90250" y="112899"/>
                    </a:lnTo>
                    <a:lnTo>
                      <a:pt x="90194" y="112521"/>
                    </a:lnTo>
                    <a:lnTo>
                      <a:pt x="90250" y="112100"/>
                    </a:lnTo>
                    <a:lnTo>
                      <a:pt x="90305" y="111722"/>
                    </a:lnTo>
                    <a:lnTo>
                      <a:pt x="90528" y="111428"/>
                    </a:lnTo>
                    <a:lnTo>
                      <a:pt x="90917" y="111176"/>
                    </a:lnTo>
                    <a:lnTo>
                      <a:pt x="91473" y="111092"/>
                    </a:lnTo>
                    <a:lnTo>
                      <a:pt x="91251" y="109957"/>
                    </a:lnTo>
                    <a:lnTo>
                      <a:pt x="90695" y="111134"/>
                    </a:lnTo>
                    <a:lnTo>
                      <a:pt x="90528" y="111092"/>
                    </a:lnTo>
                    <a:lnTo>
                      <a:pt x="90305" y="110966"/>
                    </a:lnTo>
                    <a:lnTo>
                      <a:pt x="90194" y="110882"/>
                    </a:lnTo>
                    <a:lnTo>
                      <a:pt x="90139" y="110756"/>
                    </a:lnTo>
                    <a:lnTo>
                      <a:pt x="90027" y="110630"/>
                    </a:lnTo>
                    <a:lnTo>
                      <a:pt x="89972" y="110504"/>
                    </a:lnTo>
                    <a:lnTo>
                      <a:pt x="89916" y="110336"/>
                    </a:lnTo>
                    <a:lnTo>
                      <a:pt x="89860" y="110168"/>
                    </a:lnTo>
                    <a:lnTo>
                      <a:pt x="89749" y="110042"/>
                    </a:lnTo>
                    <a:lnTo>
                      <a:pt x="89749" y="109873"/>
                    </a:lnTo>
                    <a:lnTo>
                      <a:pt x="90305" y="109663"/>
                    </a:lnTo>
                    <a:lnTo>
                      <a:pt x="90973" y="109453"/>
                    </a:lnTo>
                    <a:lnTo>
                      <a:pt x="91584" y="109243"/>
                    </a:lnTo>
                    <a:lnTo>
                      <a:pt x="92140" y="109075"/>
                    </a:lnTo>
                    <a:lnTo>
                      <a:pt x="92808" y="108907"/>
                    </a:lnTo>
                    <a:lnTo>
                      <a:pt x="93419" y="108823"/>
                    </a:lnTo>
                    <a:lnTo>
                      <a:pt x="94031" y="108697"/>
                    </a:lnTo>
                    <a:lnTo>
                      <a:pt x="94754" y="108655"/>
                    </a:lnTo>
                    <a:lnTo>
                      <a:pt x="95477" y="108655"/>
                    </a:lnTo>
                    <a:lnTo>
                      <a:pt x="96144" y="108655"/>
                    </a:lnTo>
                    <a:lnTo>
                      <a:pt x="96700" y="108865"/>
                    </a:lnTo>
                    <a:lnTo>
                      <a:pt x="97089" y="109075"/>
                    </a:lnTo>
                    <a:lnTo>
                      <a:pt x="97312" y="109327"/>
                    </a:lnTo>
                    <a:lnTo>
                      <a:pt x="97312" y="109537"/>
                    </a:lnTo>
                    <a:lnTo>
                      <a:pt x="97145" y="109747"/>
                    </a:lnTo>
                    <a:lnTo>
                      <a:pt x="97034" y="110084"/>
                    </a:lnTo>
                    <a:lnTo>
                      <a:pt x="96811" y="110336"/>
                    </a:lnTo>
                    <a:lnTo>
                      <a:pt x="96645" y="110672"/>
                    </a:lnTo>
                    <a:lnTo>
                      <a:pt x="96533" y="111092"/>
                    </a:lnTo>
                    <a:lnTo>
                      <a:pt x="96533" y="111512"/>
                    </a:lnTo>
                    <a:lnTo>
                      <a:pt x="96533" y="111680"/>
                    </a:lnTo>
                    <a:lnTo>
                      <a:pt x="96533" y="111848"/>
                    </a:lnTo>
                    <a:lnTo>
                      <a:pt x="96533" y="111932"/>
                    </a:lnTo>
                    <a:lnTo>
                      <a:pt x="96533" y="112100"/>
                    </a:lnTo>
                    <a:lnTo>
                      <a:pt x="96422" y="112184"/>
                    </a:lnTo>
                    <a:lnTo>
                      <a:pt x="96367" y="112352"/>
                    </a:lnTo>
                    <a:lnTo>
                      <a:pt x="96367" y="112478"/>
                    </a:lnTo>
                    <a:lnTo>
                      <a:pt x="96311" y="112647"/>
                    </a:lnTo>
                    <a:lnTo>
                      <a:pt x="96311" y="112731"/>
                    </a:lnTo>
                    <a:lnTo>
                      <a:pt x="96255" y="112899"/>
                    </a:lnTo>
                    <a:lnTo>
                      <a:pt x="97645" y="110084"/>
                    </a:lnTo>
                    <a:lnTo>
                      <a:pt x="97868" y="110336"/>
                    </a:lnTo>
                    <a:lnTo>
                      <a:pt x="98146" y="110546"/>
                    </a:lnTo>
                    <a:lnTo>
                      <a:pt x="98424" y="110756"/>
                    </a:lnTo>
                    <a:lnTo>
                      <a:pt x="98702" y="110966"/>
                    </a:lnTo>
                    <a:lnTo>
                      <a:pt x="98980" y="111260"/>
                    </a:lnTo>
                    <a:lnTo>
                      <a:pt x="99258" y="111470"/>
                    </a:lnTo>
                    <a:lnTo>
                      <a:pt x="99369" y="111722"/>
                    </a:lnTo>
                    <a:lnTo>
                      <a:pt x="99369" y="111974"/>
                    </a:lnTo>
                    <a:lnTo>
                      <a:pt x="99314" y="112310"/>
                    </a:lnTo>
                    <a:lnTo>
                      <a:pt x="99036" y="112689"/>
                    </a:lnTo>
                    <a:lnTo>
                      <a:pt x="99202" y="112563"/>
                    </a:lnTo>
                    <a:lnTo>
                      <a:pt x="99258" y="112478"/>
                    </a:lnTo>
                    <a:lnTo>
                      <a:pt x="99314" y="112436"/>
                    </a:lnTo>
                    <a:lnTo>
                      <a:pt x="99481" y="112310"/>
                    </a:lnTo>
                    <a:lnTo>
                      <a:pt x="99536" y="112184"/>
                    </a:lnTo>
                    <a:lnTo>
                      <a:pt x="99592" y="112142"/>
                    </a:lnTo>
                    <a:lnTo>
                      <a:pt x="99759" y="112100"/>
                    </a:lnTo>
                    <a:lnTo>
                      <a:pt x="99814" y="112058"/>
                    </a:lnTo>
                    <a:lnTo>
                      <a:pt x="99981" y="111974"/>
                    </a:lnTo>
                    <a:lnTo>
                      <a:pt x="100148" y="111974"/>
                    </a:lnTo>
                    <a:lnTo>
                      <a:pt x="100148" y="112100"/>
                    </a:lnTo>
                    <a:lnTo>
                      <a:pt x="100259" y="112142"/>
                    </a:lnTo>
                    <a:lnTo>
                      <a:pt x="100315" y="112184"/>
                    </a:lnTo>
                    <a:lnTo>
                      <a:pt x="100426" y="112310"/>
                    </a:lnTo>
                    <a:lnTo>
                      <a:pt x="100537" y="112352"/>
                    </a:lnTo>
                    <a:lnTo>
                      <a:pt x="100593" y="112478"/>
                    </a:lnTo>
                    <a:lnTo>
                      <a:pt x="100648" y="112521"/>
                    </a:lnTo>
                    <a:lnTo>
                      <a:pt x="100759" y="112563"/>
                    </a:lnTo>
                    <a:lnTo>
                      <a:pt x="100815" y="112689"/>
                    </a:lnTo>
                    <a:lnTo>
                      <a:pt x="100815" y="112731"/>
                    </a:lnTo>
                    <a:lnTo>
                      <a:pt x="100815" y="112731"/>
                    </a:lnTo>
                    <a:lnTo>
                      <a:pt x="100815" y="112731"/>
                    </a:lnTo>
                    <a:lnTo>
                      <a:pt x="100815" y="112731"/>
                    </a:lnTo>
                    <a:lnTo>
                      <a:pt x="100815" y="112731"/>
                    </a:lnTo>
                    <a:lnTo>
                      <a:pt x="100815" y="112731"/>
                    </a:lnTo>
                    <a:lnTo>
                      <a:pt x="100815" y="112731"/>
                    </a:lnTo>
                    <a:lnTo>
                      <a:pt x="100815" y="112731"/>
                    </a:lnTo>
                    <a:lnTo>
                      <a:pt x="100815" y="112731"/>
                    </a:lnTo>
                    <a:lnTo>
                      <a:pt x="100815" y="112731"/>
                    </a:lnTo>
                    <a:lnTo>
                      <a:pt x="100815" y="112731"/>
                    </a:lnTo>
                    <a:lnTo>
                      <a:pt x="101093" y="112731"/>
                    </a:lnTo>
                    <a:lnTo>
                      <a:pt x="101316" y="112731"/>
                    </a:lnTo>
                    <a:lnTo>
                      <a:pt x="101482" y="112731"/>
                    </a:lnTo>
                    <a:lnTo>
                      <a:pt x="101760" y="112731"/>
                    </a:lnTo>
                    <a:lnTo>
                      <a:pt x="101983" y="112689"/>
                    </a:lnTo>
                    <a:lnTo>
                      <a:pt x="102205" y="112689"/>
                    </a:lnTo>
                    <a:lnTo>
                      <a:pt x="102428" y="112731"/>
                    </a:lnTo>
                    <a:lnTo>
                      <a:pt x="102706" y="112731"/>
                    </a:lnTo>
                    <a:lnTo>
                      <a:pt x="102928" y="112773"/>
                    </a:lnTo>
                    <a:lnTo>
                      <a:pt x="103039" y="112899"/>
                    </a:lnTo>
                    <a:lnTo>
                      <a:pt x="102928" y="112983"/>
                    </a:lnTo>
                    <a:lnTo>
                      <a:pt x="102706" y="113109"/>
                    </a:lnTo>
                    <a:lnTo>
                      <a:pt x="102650" y="113151"/>
                    </a:lnTo>
                    <a:lnTo>
                      <a:pt x="102483" y="113277"/>
                    </a:lnTo>
                    <a:lnTo>
                      <a:pt x="102428" y="113361"/>
                    </a:lnTo>
                    <a:lnTo>
                      <a:pt x="102372" y="113487"/>
                    </a:lnTo>
                    <a:lnTo>
                      <a:pt x="102261" y="113571"/>
                    </a:lnTo>
                    <a:lnTo>
                      <a:pt x="102261" y="113739"/>
                    </a:lnTo>
                    <a:lnTo>
                      <a:pt x="102205" y="113865"/>
                    </a:lnTo>
                    <a:lnTo>
                      <a:pt x="102205" y="113991"/>
                    </a:lnTo>
                    <a:lnTo>
                      <a:pt x="103762" y="112521"/>
                    </a:lnTo>
                    <a:lnTo>
                      <a:pt x="103985" y="112563"/>
                    </a:lnTo>
                    <a:lnTo>
                      <a:pt x="104151" y="112647"/>
                    </a:lnTo>
                    <a:lnTo>
                      <a:pt x="104318" y="112731"/>
                    </a:lnTo>
                    <a:lnTo>
                      <a:pt x="104541" y="112857"/>
                    </a:lnTo>
                    <a:lnTo>
                      <a:pt x="104652" y="112941"/>
                    </a:lnTo>
                    <a:lnTo>
                      <a:pt x="104819" y="113109"/>
                    </a:lnTo>
                    <a:lnTo>
                      <a:pt x="104930" y="113235"/>
                    </a:lnTo>
                    <a:lnTo>
                      <a:pt x="105041" y="113361"/>
                    </a:lnTo>
                    <a:lnTo>
                      <a:pt x="105041" y="113571"/>
                    </a:lnTo>
                    <a:lnTo>
                      <a:pt x="104930" y="113781"/>
                    </a:lnTo>
                    <a:lnTo>
                      <a:pt x="105152" y="112731"/>
                    </a:lnTo>
                    <a:lnTo>
                      <a:pt x="105319" y="112731"/>
                    </a:lnTo>
                    <a:lnTo>
                      <a:pt x="105430" y="112731"/>
                    </a:lnTo>
                    <a:lnTo>
                      <a:pt x="105597" y="112689"/>
                    </a:lnTo>
                    <a:lnTo>
                      <a:pt x="105708" y="112689"/>
                    </a:lnTo>
                    <a:lnTo>
                      <a:pt x="105931" y="112647"/>
                    </a:lnTo>
                    <a:lnTo>
                      <a:pt x="106098" y="112647"/>
                    </a:lnTo>
                    <a:lnTo>
                      <a:pt x="106209" y="112647"/>
                    </a:lnTo>
                    <a:lnTo>
                      <a:pt x="106376" y="112689"/>
                    </a:lnTo>
                    <a:lnTo>
                      <a:pt x="106487" y="112731"/>
                    </a:lnTo>
                    <a:lnTo>
                      <a:pt x="106654" y="112857"/>
                    </a:lnTo>
                    <a:lnTo>
                      <a:pt x="106376" y="113067"/>
                    </a:lnTo>
                    <a:lnTo>
                      <a:pt x="106153" y="113235"/>
                    </a:lnTo>
                    <a:lnTo>
                      <a:pt x="105987" y="113445"/>
                    </a:lnTo>
                    <a:lnTo>
                      <a:pt x="105875" y="113655"/>
                    </a:lnTo>
                    <a:lnTo>
                      <a:pt x="105820" y="113865"/>
                    </a:lnTo>
                    <a:lnTo>
                      <a:pt x="105708" y="114075"/>
                    </a:lnTo>
                    <a:lnTo>
                      <a:pt x="105653" y="114285"/>
                    </a:lnTo>
                    <a:lnTo>
                      <a:pt x="105597" y="114495"/>
                    </a:lnTo>
                    <a:lnTo>
                      <a:pt x="105486" y="114705"/>
                    </a:lnTo>
                    <a:lnTo>
                      <a:pt x="105430" y="114873"/>
                    </a:lnTo>
                    <a:lnTo>
                      <a:pt x="106709" y="113445"/>
                    </a:lnTo>
                    <a:lnTo>
                      <a:pt x="106987" y="113487"/>
                    </a:lnTo>
                    <a:lnTo>
                      <a:pt x="107154" y="113655"/>
                    </a:lnTo>
                    <a:lnTo>
                      <a:pt x="107265" y="113781"/>
                    </a:lnTo>
                    <a:lnTo>
                      <a:pt x="107432" y="113949"/>
                    </a:lnTo>
                    <a:lnTo>
                      <a:pt x="107488" y="114159"/>
                    </a:lnTo>
                    <a:lnTo>
                      <a:pt x="107488" y="114327"/>
                    </a:lnTo>
                    <a:lnTo>
                      <a:pt x="107544" y="114495"/>
                    </a:lnTo>
                    <a:lnTo>
                      <a:pt x="107544" y="114663"/>
                    </a:lnTo>
                    <a:lnTo>
                      <a:pt x="107599" y="114705"/>
                    </a:lnTo>
                    <a:lnTo>
                      <a:pt x="107599" y="114705"/>
                    </a:lnTo>
                    <a:lnTo>
                      <a:pt x="108378" y="112521"/>
                    </a:lnTo>
                    <a:lnTo>
                      <a:pt x="109434" y="112983"/>
                    </a:lnTo>
                    <a:lnTo>
                      <a:pt x="109490" y="113109"/>
                    </a:lnTo>
                    <a:lnTo>
                      <a:pt x="109490" y="113277"/>
                    </a:lnTo>
                    <a:lnTo>
                      <a:pt x="109601" y="113361"/>
                    </a:lnTo>
                    <a:lnTo>
                      <a:pt x="109490" y="113529"/>
                    </a:lnTo>
                    <a:lnTo>
                      <a:pt x="109490" y="113655"/>
                    </a:lnTo>
                    <a:lnTo>
                      <a:pt x="109490" y="113781"/>
                    </a:lnTo>
                    <a:lnTo>
                      <a:pt x="109434" y="113907"/>
                    </a:lnTo>
                    <a:lnTo>
                      <a:pt x="109434" y="114075"/>
                    </a:lnTo>
                    <a:lnTo>
                      <a:pt x="109379" y="114243"/>
                    </a:lnTo>
                    <a:lnTo>
                      <a:pt x="109379" y="114327"/>
                    </a:lnTo>
                    <a:lnTo>
                      <a:pt x="110546" y="113697"/>
                    </a:lnTo>
                    <a:lnTo>
                      <a:pt x="110880" y="113781"/>
                    </a:lnTo>
                    <a:lnTo>
                      <a:pt x="110991" y="113949"/>
                    </a:lnTo>
                    <a:lnTo>
                      <a:pt x="111047" y="114117"/>
                    </a:lnTo>
                    <a:lnTo>
                      <a:pt x="110991" y="114327"/>
                    </a:lnTo>
                    <a:lnTo>
                      <a:pt x="110936" y="114495"/>
                    </a:lnTo>
                    <a:lnTo>
                      <a:pt x="110880" y="114663"/>
                    </a:lnTo>
                    <a:lnTo>
                      <a:pt x="110769" y="114747"/>
                    </a:lnTo>
                    <a:lnTo>
                      <a:pt x="110769" y="114789"/>
                    </a:lnTo>
                    <a:lnTo>
                      <a:pt x="110936" y="114789"/>
                    </a:lnTo>
                    <a:lnTo>
                      <a:pt x="111214" y="114663"/>
                    </a:lnTo>
                    <a:lnTo>
                      <a:pt x="111325" y="114327"/>
                    </a:lnTo>
                    <a:lnTo>
                      <a:pt x="111492" y="113991"/>
                    </a:lnTo>
                    <a:lnTo>
                      <a:pt x="111547" y="113739"/>
                    </a:lnTo>
                    <a:lnTo>
                      <a:pt x="111603" y="113487"/>
                    </a:lnTo>
                    <a:lnTo>
                      <a:pt x="111603" y="113277"/>
                    </a:lnTo>
                    <a:lnTo>
                      <a:pt x="111714" y="112983"/>
                    </a:lnTo>
                    <a:lnTo>
                      <a:pt x="111770" y="112773"/>
                    </a:lnTo>
                    <a:lnTo>
                      <a:pt x="111825" y="112521"/>
                    </a:lnTo>
                    <a:lnTo>
                      <a:pt x="111992" y="112184"/>
                    </a:lnTo>
                    <a:lnTo>
                      <a:pt x="112103" y="111890"/>
                    </a:lnTo>
                    <a:lnTo>
                      <a:pt x="112937" y="112647"/>
                    </a:lnTo>
                    <a:lnTo>
                      <a:pt x="112937" y="112478"/>
                    </a:lnTo>
                    <a:lnTo>
                      <a:pt x="112937" y="112352"/>
                    </a:lnTo>
                    <a:lnTo>
                      <a:pt x="112937" y="112184"/>
                    </a:lnTo>
                    <a:lnTo>
                      <a:pt x="113049" y="112100"/>
                    </a:lnTo>
                    <a:lnTo>
                      <a:pt x="113160" y="111932"/>
                    </a:lnTo>
                    <a:lnTo>
                      <a:pt x="113215" y="111848"/>
                    </a:lnTo>
                    <a:lnTo>
                      <a:pt x="113382" y="111680"/>
                    </a:lnTo>
                    <a:lnTo>
                      <a:pt x="113438" y="111554"/>
                    </a:lnTo>
                    <a:lnTo>
                      <a:pt x="113549" y="111470"/>
                    </a:lnTo>
                    <a:lnTo>
                      <a:pt x="113549" y="111302"/>
                    </a:lnTo>
                    <a:lnTo>
                      <a:pt x="113605" y="111638"/>
                    </a:lnTo>
                    <a:lnTo>
                      <a:pt x="113716" y="111890"/>
                    </a:lnTo>
                    <a:lnTo>
                      <a:pt x="113938" y="112142"/>
                    </a:lnTo>
                    <a:lnTo>
                      <a:pt x="114216" y="112436"/>
                    </a:lnTo>
                    <a:lnTo>
                      <a:pt x="114439" y="112647"/>
                    </a:lnTo>
                    <a:lnTo>
                      <a:pt x="114717" y="112899"/>
                    </a:lnTo>
                    <a:lnTo>
                      <a:pt x="114939" y="113109"/>
                    </a:lnTo>
                    <a:lnTo>
                      <a:pt x="114995" y="113361"/>
                    </a:lnTo>
                    <a:lnTo>
                      <a:pt x="115050" y="113655"/>
                    </a:lnTo>
                    <a:lnTo>
                      <a:pt x="114939" y="113907"/>
                    </a:lnTo>
                    <a:lnTo>
                      <a:pt x="115273" y="113907"/>
                    </a:lnTo>
                    <a:lnTo>
                      <a:pt x="115607" y="113781"/>
                    </a:lnTo>
                    <a:lnTo>
                      <a:pt x="115885" y="113655"/>
                    </a:lnTo>
                    <a:lnTo>
                      <a:pt x="116051" y="113361"/>
                    </a:lnTo>
                    <a:lnTo>
                      <a:pt x="116274" y="113067"/>
                    </a:lnTo>
                    <a:lnTo>
                      <a:pt x="116385" y="112689"/>
                    </a:lnTo>
                    <a:lnTo>
                      <a:pt x="116496" y="112310"/>
                    </a:lnTo>
                    <a:lnTo>
                      <a:pt x="116552" y="111932"/>
                    </a:lnTo>
                    <a:lnTo>
                      <a:pt x="116607" y="111638"/>
                    </a:lnTo>
                    <a:lnTo>
                      <a:pt x="116663" y="111302"/>
                    </a:lnTo>
                    <a:lnTo>
                      <a:pt x="117442" y="113739"/>
                    </a:lnTo>
                    <a:lnTo>
                      <a:pt x="117386" y="113529"/>
                    </a:lnTo>
                    <a:lnTo>
                      <a:pt x="117386" y="113361"/>
                    </a:lnTo>
                    <a:lnTo>
                      <a:pt x="117330" y="113235"/>
                    </a:lnTo>
                    <a:lnTo>
                      <a:pt x="117275" y="113109"/>
                    </a:lnTo>
                    <a:lnTo>
                      <a:pt x="117275" y="112941"/>
                    </a:lnTo>
                    <a:lnTo>
                      <a:pt x="117275" y="112773"/>
                    </a:lnTo>
                    <a:lnTo>
                      <a:pt x="117275" y="112689"/>
                    </a:lnTo>
                    <a:lnTo>
                      <a:pt x="117330" y="112563"/>
                    </a:lnTo>
                    <a:lnTo>
                      <a:pt x="117386" y="112478"/>
                    </a:lnTo>
                    <a:lnTo>
                      <a:pt x="117553" y="112352"/>
                    </a:lnTo>
                    <a:lnTo>
                      <a:pt x="117664" y="112436"/>
                    </a:lnTo>
                    <a:lnTo>
                      <a:pt x="117831" y="112478"/>
                    </a:lnTo>
                    <a:lnTo>
                      <a:pt x="117886" y="112521"/>
                    </a:lnTo>
                    <a:lnTo>
                      <a:pt x="117942" y="112647"/>
                    </a:lnTo>
                    <a:lnTo>
                      <a:pt x="117998" y="112731"/>
                    </a:lnTo>
                    <a:lnTo>
                      <a:pt x="117998" y="112899"/>
                    </a:lnTo>
                    <a:lnTo>
                      <a:pt x="117998" y="112983"/>
                    </a:lnTo>
                    <a:lnTo>
                      <a:pt x="117998" y="113109"/>
                    </a:lnTo>
                    <a:lnTo>
                      <a:pt x="118109" y="113235"/>
                    </a:lnTo>
                    <a:lnTo>
                      <a:pt x="118109" y="113319"/>
                    </a:lnTo>
                    <a:lnTo>
                      <a:pt x="118498" y="112983"/>
                    </a:lnTo>
                    <a:lnTo>
                      <a:pt x="118776" y="112689"/>
                    </a:lnTo>
                    <a:lnTo>
                      <a:pt x="118943" y="112310"/>
                    </a:lnTo>
                    <a:lnTo>
                      <a:pt x="118999" y="111890"/>
                    </a:lnTo>
                    <a:lnTo>
                      <a:pt x="118943" y="111512"/>
                    </a:lnTo>
                    <a:lnTo>
                      <a:pt x="118887" y="111092"/>
                    </a:lnTo>
                    <a:lnTo>
                      <a:pt x="118721" y="110714"/>
                    </a:lnTo>
                    <a:lnTo>
                      <a:pt x="118498" y="110336"/>
                    </a:lnTo>
                    <a:lnTo>
                      <a:pt x="118387" y="109957"/>
                    </a:lnTo>
                    <a:lnTo>
                      <a:pt x="118220" y="109621"/>
                    </a:lnTo>
                    <a:lnTo>
                      <a:pt x="118220" y="109873"/>
                    </a:lnTo>
                    <a:lnTo>
                      <a:pt x="118276" y="110084"/>
                    </a:lnTo>
                    <a:lnTo>
                      <a:pt x="118387" y="110336"/>
                    </a:lnTo>
                    <a:lnTo>
                      <a:pt x="118443" y="110630"/>
                    </a:lnTo>
                    <a:lnTo>
                      <a:pt x="118443" y="110840"/>
                    </a:lnTo>
                    <a:lnTo>
                      <a:pt x="118443" y="111092"/>
                    </a:lnTo>
                    <a:lnTo>
                      <a:pt x="118443" y="111302"/>
                    </a:lnTo>
                    <a:lnTo>
                      <a:pt x="118443" y="111512"/>
                    </a:lnTo>
                    <a:lnTo>
                      <a:pt x="118387" y="111764"/>
                    </a:lnTo>
                    <a:lnTo>
                      <a:pt x="118220" y="111974"/>
                    </a:lnTo>
                    <a:lnTo>
                      <a:pt x="118109" y="111848"/>
                    </a:lnTo>
                    <a:lnTo>
                      <a:pt x="117942" y="111638"/>
                    </a:lnTo>
                    <a:lnTo>
                      <a:pt x="117831" y="111470"/>
                    </a:lnTo>
                    <a:lnTo>
                      <a:pt x="117831" y="111260"/>
                    </a:lnTo>
                    <a:lnTo>
                      <a:pt x="117720" y="111050"/>
                    </a:lnTo>
                    <a:lnTo>
                      <a:pt x="117720" y="110840"/>
                    </a:lnTo>
                    <a:lnTo>
                      <a:pt x="117720" y="110630"/>
                    </a:lnTo>
                    <a:lnTo>
                      <a:pt x="117664" y="110336"/>
                    </a:lnTo>
                    <a:lnTo>
                      <a:pt x="117664" y="110126"/>
                    </a:lnTo>
                    <a:lnTo>
                      <a:pt x="117664" y="109873"/>
                    </a:lnTo>
                    <a:lnTo>
                      <a:pt x="117608" y="110084"/>
                    </a:lnTo>
                    <a:lnTo>
                      <a:pt x="117553" y="110294"/>
                    </a:lnTo>
                    <a:lnTo>
                      <a:pt x="117386" y="110462"/>
                    </a:lnTo>
                    <a:lnTo>
                      <a:pt x="117164" y="110630"/>
                    </a:lnTo>
                    <a:lnTo>
                      <a:pt x="116941" y="110714"/>
                    </a:lnTo>
                    <a:lnTo>
                      <a:pt x="116774" y="110840"/>
                    </a:lnTo>
                    <a:lnTo>
                      <a:pt x="116552" y="110882"/>
                    </a:lnTo>
                    <a:lnTo>
                      <a:pt x="116329" y="110882"/>
                    </a:lnTo>
                    <a:lnTo>
                      <a:pt x="116218" y="110882"/>
                    </a:lnTo>
                    <a:lnTo>
                      <a:pt x="115996" y="110840"/>
                    </a:lnTo>
                    <a:lnTo>
                      <a:pt x="115829" y="109831"/>
                    </a:lnTo>
                    <a:lnTo>
                      <a:pt x="114772" y="110672"/>
                    </a:lnTo>
                    <a:lnTo>
                      <a:pt x="114439" y="110336"/>
                    </a:lnTo>
                    <a:lnTo>
                      <a:pt x="114772" y="109117"/>
                    </a:lnTo>
                    <a:lnTo>
                      <a:pt x="115217" y="107899"/>
                    </a:lnTo>
                    <a:lnTo>
                      <a:pt x="115551" y="106680"/>
                    </a:lnTo>
                    <a:lnTo>
                      <a:pt x="115996" y="105420"/>
                    </a:lnTo>
                    <a:lnTo>
                      <a:pt x="116274" y="104117"/>
                    </a:lnTo>
                    <a:lnTo>
                      <a:pt x="116496" y="102857"/>
                    </a:lnTo>
                    <a:lnTo>
                      <a:pt x="116552" y="101638"/>
                    </a:lnTo>
                    <a:lnTo>
                      <a:pt x="116385" y="100378"/>
                    </a:lnTo>
                    <a:lnTo>
                      <a:pt x="115996" y="99159"/>
                    </a:lnTo>
                    <a:lnTo>
                      <a:pt x="115329" y="97983"/>
                    </a:lnTo>
                    <a:lnTo>
                      <a:pt x="115440" y="97689"/>
                    </a:lnTo>
                    <a:lnTo>
                      <a:pt x="115607" y="97436"/>
                    </a:lnTo>
                    <a:lnTo>
                      <a:pt x="115829" y="97226"/>
                    </a:lnTo>
                    <a:lnTo>
                      <a:pt x="116107" y="97016"/>
                    </a:lnTo>
                    <a:lnTo>
                      <a:pt x="116329" y="96848"/>
                    </a:lnTo>
                    <a:lnTo>
                      <a:pt x="116663" y="96680"/>
                    </a:lnTo>
                    <a:lnTo>
                      <a:pt x="116941" y="96554"/>
                    </a:lnTo>
                    <a:lnTo>
                      <a:pt x="117330" y="96428"/>
                    </a:lnTo>
                    <a:lnTo>
                      <a:pt x="117608" y="96260"/>
                    </a:lnTo>
                    <a:lnTo>
                      <a:pt x="117886" y="96218"/>
                    </a:lnTo>
                    <a:lnTo>
                      <a:pt x="117886" y="96218"/>
                    </a:lnTo>
                    <a:lnTo>
                      <a:pt x="117886" y="96176"/>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8" name="Google Shape;528;p48"/>
              <p:cNvSpPr/>
              <p:nvPr/>
            </p:nvSpPr>
            <p:spPr>
              <a:xfrm>
                <a:off x="4080" y="3203"/>
                <a:ext cx="338" cy="855"/>
              </a:xfrm>
              <a:custGeom>
                <a:rect b="b" l="l" r="r" t="t"/>
                <a:pathLst>
                  <a:path extrusionOk="0" h="120000" w="120000">
                    <a:moveTo>
                      <a:pt x="106488" y="64950"/>
                    </a:moveTo>
                    <a:lnTo>
                      <a:pt x="103111" y="65160"/>
                    </a:lnTo>
                    <a:lnTo>
                      <a:pt x="99022" y="65160"/>
                    </a:lnTo>
                    <a:lnTo>
                      <a:pt x="94755" y="65160"/>
                    </a:lnTo>
                    <a:lnTo>
                      <a:pt x="90488" y="65160"/>
                    </a:lnTo>
                    <a:lnTo>
                      <a:pt x="86222" y="65371"/>
                    </a:lnTo>
                    <a:lnTo>
                      <a:pt x="82666" y="65722"/>
                    </a:lnTo>
                    <a:lnTo>
                      <a:pt x="79644" y="66284"/>
                    </a:lnTo>
                    <a:lnTo>
                      <a:pt x="77155" y="67407"/>
                    </a:lnTo>
                    <a:lnTo>
                      <a:pt x="75911" y="68812"/>
                    </a:lnTo>
                    <a:lnTo>
                      <a:pt x="75911" y="70778"/>
                    </a:lnTo>
                    <a:lnTo>
                      <a:pt x="91911" y="79485"/>
                    </a:lnTo>
                    <a:lnTo>
                      <a:pt x="64888" y="98513"/>
                    </a:lnTo>
                    <a:lnTo>
                      <a:pt x="58666" y="97671"/>
                    </a:lnTo>
                    <a:lnTo>
                      <a:pt x="54400" y="96196"/>
                    </a:lnTo>
                    <a:lnTo>
                      <a:pt x="51911" y="94441"/>
                    </a:lnTo>
                    <a:lnTo>
                      <a:pt x="50844" y="92334"/>
                    </a:lnTo>
                    <a:lnTo>
                      <a:pt x="50666" y="89947"/>
                    </a:lnTo>
                    <a:lnTo>
                      <a:pt x="51022" y="87419"/>
                    </a:lnTo>
                    <a:lnTo>
                      <a:pt x="51733" y="84751"/>
                    </a:lnTo>
                    <a:lnTo>
                      <a:pt x="52444" y="82223"/>
                    </a:lnTo>
                    <a:lnTo>
                      <a:pt x="52444" y="79836"/>
                    </a:lnTo>
                    <a:lnTo>
                      <a:pt x="51555" y="77519"/>
                    </a:lnTo>
                    <a:lnTo>
                      <a:pt x="54222" y="76465"/>
                    </a:lnTo>
                    <a:lnTo>
                      <a:pt x="56177" y="75201"/>
                    </a:lnTo>
                    <a:lnTo>
                      <a:pt x="57955" y="73867"/>
                    </a:lnTo>
                    <a:lnTo>
                      <a:pt x="59555" y="72322"/>
                    </a:lnTo>
                    <a:lnTo>
                      <a:pt x="61155" y="70918"/>
                    </a:lnTo>
                    <a:lnTo>
                      <a:pt x="62755" y="69514"/>
                    </a:lnTo>
                    <a:lnTo>
                      <a:pt x="64533" y="68320"/>
                    </a:lnTo>
                    <a:lnTo>
                      <a:pt x="66844" y="67407"/>
                    </a:lnTo>
                    <a:lnTo>
                      <a:pt x="69511" y="66635"/>
                    </a:lnTo>
                    <a:lnTo>
                      <a:pt x="72888" y="66284"/>
                    </a:lnTo>
                    <a:lnTo>
                      <a:pt x="72533" y="65511"/>
                    </a:lnTo>
                    <a:lnTo>
                      <a:pt x="72533" y="64809"/>
                    </a:lnTo>
                    <a:lnTo>
                      <a:pt x="73244" y="64037"/>
                    </a:lnTo>
                    <a:lnTo>
                      <a:pt x="73955" y="63265"/>
                    </a:lnTo>
                    <a:lnTo>
                      <a:pt x="75022" y="62703"/>
                    </a:lnTo>
                    <a:lnTo>
                      <a:pt x="76444" y="62071"/>
                    </a:lnTo>
                    <a:lnTo>
                      <a:pt x="78044" y="61509"/>
                    </a:lnTo>
                    <a:lnTo>
                      <a:pt x="79644" y="61018"/>
                    </a:lnTo>
                    <a:lnTo>
                      <a:pt x="81066" y="60526"/>
                    </a:lnTo>
                    <a:lnTo>
                      <a:pt x="82666" y="60175"/>
                    </a:lnTo>
                    <a:lnTo>
                      <a:pt x="82844" y="60245"/>
                    </a:lnTo>
                    <a:lnTo>
                      <a:pt x="83200" y="60386"/>
                    </a:lnTo>
                    <a:lnTo>
                      <a:pt x="83377" y="60456"/>
                    </a:lnTo>
                    <a:lnTo>
                      <a:pt x="83911" y="60456"/>
                    </a:lnTo>
                    <a:lnTo>
                      <a:pt x="84088" y="60456"/>
                    </a:lnTo>
                    <a:lnTo>
                      <a:pt x="84444" y="60456"/>
                    </a:lnTo>
                    <a:lnTo>
                      <a:pt x="84977" y="60456"/>
                    </a:lnTo>
                    <a:lnTo>
                      <a:pt x="85155" y="60456"/>
                    </a:lnTo>
                    <a:lnTo>
                      <a:pt x="85688" y="60456"/>
                    </a:lnTo>
                    <a:lnTo>
                      <a:pt x="86044" y="60386"/>
                    </a:lnTo>
                    <a:lnTo>
                      <a:pt x="85688" y="60807"/>
                    </a:lnTo>
                    <a:lnTo>
                      <a:pt x="84977" y="61018"/>
                    </a:lnTo>
                    <a:lnTo>
                      <a:pt x="84088" y="61018"/>
                    </a:lnTo>
                    <a:lnTo>
                      <a:pt x="83200" y="61018"/>
                    </a:lnTo>
                    <a:lnTo>
                      <a:pt x="82311" y="60807"/>
                    </a:lnTo>
                    <a:lnTo>
                      <a:pt x="81600" y="60807"/>
                    </a:lnTo>
                    <a:lnTo>
                      <a:pt x="80888" y="60807"/>
                    </a:lnTo>
                    <a:lnTo>
                      <a:pt x="80533" y="61018"/>
                    </a:lnTo>
                    <a:lnTo>
                      <a:pt x="80533" y="61369"/>
                    </a:lnTo>
                    <a:lnTo>
                      <a:pt x="80711" y="61860"/>
                    </a:lnTo>
                    <a:lnTo>
                      <a:pt x="81955" y="61930"/>
                    </a:lnTo>
                    <a:lnTo>
                      <a:pt x="83200" y="62141"/>
                    </a:lnTo>
                    <a:lnTo>
                      <a:pt x="84444" y="62211"/>
                    </a:lnTo>
                    <a:lnTo>
                      <a:pt x="85688" y="62211"/>
                    </a:lnTo>
                    <a:lnTo>
                      <a:pt x="86755" y="62352"/>
                    </a:lnTo>
                    <a:lnTo>
                      <a:pt x="87822" y="62211"/>
                    </a:lnTo>
                    <a:lnTo>
                      <a:pt x="88711" y="62071"/>
                    </a:lnTo>
                    <a:lnTo>
                      <a:pt x="89422" y="61790"/>
                    </a:lnTo>
                    <a:lnTo>
                      <a:pt x="90133" y="61369"/>
                    </a:lnTo>
                    <a:lnTo>
                      <a:pt x="90311" y="60807"/>
                    </a:lnTo>
                    <a:lnTo>
                      <a:pt x="90488" y="60386"/>
                    </a:lnTo>
                    <a:lnTo>
                      <a:pt x="90311" y="60035"/>
                    </a:lnTo>
                    <a:lnTo>
                      <a:pt x="89955" y="59684"/>
                    </a:lnTo>
                    <a:lnTo>
                      <a:pt x="89244" y="59403"/>
                    </a:lnTo>
                    <a:lnTo>
                      <a:pt x="88355" y="59122"/>
                    </a:lnTo>
                    <a:lnTo>
                      <a:pt x="87644" y="58841"/>
                    </a:lnTo>
                    <a:lnTo>
                      <a:pt x="86755" y="58700"/>
                    </a:lnTo>
                    <a:lnTo>
                      <a:pt x="85866" y="58490"/>
                    </a:lnTo>
                    <a:lnTo>
                      <a:pt x="84977" y="58420"/>
                    </a:lnTo>
                    <a:lnTo>
                      <a:pt x="84088" y="58209"/>
                    </a:lnTo>
                    <a:lnTo>
                      <a:pt x="78400" y="58420"/>
                    </a:lnTo>
                    <a:lnTo>
                      <a:pt x="78222" y="57998"/>
                    </a:lnTo>
                    <a:lnTo>
                      <a:pt x="78222" y="57507"/>
                    </a:lnTo>
                    <a:lnTo>
                      <a:pt x="78222" y="57086"/>
                    </a:lnTo>
                    <a:lnTo>
                      <a:pt x="78400" y="56664"/>
                    </a:lnTo>
                    <a:lnTo>
                      <a:pt x="78577" y="56313"/>
                    </a:lnTo>
                    <a:lnTo>
                      <a:pt x="79111" y="56032"/>
                    </a:lnTo>
                    <a:lnTo>
                      <a:pt x="79822" y="55751"/>
                    </a:lnTo>
                    <a:lnTo>
                      <a:pt x="80533" y="55681"/>
                    </a:lnTo>
                    <a:lnTo>
                      <a:pt x="81422" y="55541"/>
                    </a:lnTo>
                    <a:lnTo>
                      <a:pt x="82488" y="55681"/>
                    </a:lnTo>
                    <a:lnTo>
                      <a:pt x="80711" y="53294"/>
                    </a:lnTo>
                    <a:lnTo>
                      <a:pt x="78400" y="50836"/>
                    </a:lnTo>
                    <a:lnTo>
                      <a:pt x="75733" y="48589"/>
                    </a:lnTo>
                    <a:lnTo>
                      <a:pt x="72533" y="46272"/>
                    </a:lnTo>
                    <a:lnTo>
                      <a:pt x="69511" y="44025"/>
                    </a:lnTo>
                    <a:lnTo>
                      <a:pt x="66133" y="41708"/>
                    </a:lnTo>
                    <a:lnTo>
                      <a:pt x="62755" y="39531"/>
                    </a:lnTo>
                    <a:lnTo>
                      <a:pt x="59555" y="37214"/>
                    </a:lnTo>
                    <a:lnTo>
                      <a:pt x="56355" y="34897"/>
                    </a:lnTo>
                    <a:lnTo>
                      <a:pt x="53688" y="32510"/>
                    </a:lnTo>
                    <a:lnTo>
                      <a:pt x="53333" y="31246"/>
                    </a:lnTo>
                    <a:lnTo>
                      <a:pt x="52622" y="29982"/>
                    </a:lnTo>
                    <a:lnTo>
                      <a:pt x="52444" y="28788"/>
                    </a:lnTo>
                    <a:lnTo>
                      <a:pt x="51911" y="27454"/>
                    </a:lnTo>
                    <a:lnTo>
                      <a:pt x="51911" y="26190"/>
                    </a:lnTo>
                    <a:lnTo>
                      <a:pt x="52088" y="24926"/>
                    </a:lnTo>
                    <a:lnTo>
                      <a:pt x="52800" y="23733"/>
                    </a:lnTo>
                    <a:lnTo>
                      <a:pt x="53866" y="22679"/>
                    </a:lnTo>
                    <a:lnTo>
                      <a:pt x="55288" y="21556"/>
                    </a:lnTo>
                    <a:lnTo>
                      <a:pt x="57600" y="20713"/>
                    </a:lnTo>
                    <a:lnTo>
                      <a:pt x="50666" y="20081"/>
                    </a:lnTo>
                    <a:lnTo>
                      <a:pt x="49244" y="21907"/>
                    </a:lnTo>
                    <a:lnTo>
                      <a:pt x="48355" y="23943"/>
                    </a:lnTo>
                    <a:lnTo>
                      <a:pt x="47822" y="26050"/>
                    </a:lnTo>
                    <a:lnTo>
                      <a:pt x="47822" y="28086"/>
                    </a:lnTo>
                    <a:lnTo>
                      <a:pt x="47822" y="30193"/>
                    </a:lnTo>
                    <a:lnTo>
                      <a:pt x="48355" y="32440"/>
                    </a:lnTo>
                    <a:lnTo>
                      <a:pt x="48533" y="34546"/>
                    </a:lnTo>
                    <a:lnTo>
                      <a:pt x="48533" y="36653"/>
                    </a:lnTo>
                    <a:lnTo>
                      <a:pt x="48355" y="38689"/>
                    </a:lnTo>
                    <a:lnTo>
                      <a:pt x="47822" y="40725"/>
                    </a:lnTo>
                    <a:lnTo>
                      <a:pt x="46755" y="46062"/>
                    </a:lnTo>
                    <a:lnTo>
                      <a:pt x="46044" y="51609"/>
                    </a:lnTo>
                    <a:lnTo>
                      <a:pt x="45866" y="57086"/>
                    </a:lnTo>
                    <a:lnTo>
                      <a:pt x="45866" y="62773"/>
                    </a:lnTo>
                    <a:lnTo>
                      <a:pt x="46222" y="68461"/>
                    </a:lnTo>
                    <a:lnTo>
                      <a:pt x="46755" y="74148"/>
                    </a:lnTo>
                    <a:lnTo>
                      <a:pt x="47466" y="79906"/>
                    </a:lnTo>
                    <a:lnTo>
                      <a:pt x="47822" y="85593"/>
                    </a:lnTo>
                    <a:lnTo>
                      <a:pt x="48355" y="91281"/>
                    </a:lnTo>
                    <a:lnTo>
                      <a:pt x="48533" y="96968"/>
                    </a:lnTo>
                    <a:lnTo>
                      <a:pt x="56000" y="107852"/>
                    </a:lnTo>
                    <a:lnTo>
                      <a:pt x="55111" y="107922"/>
                    </a:lnTo>
                    <a:lnTo>
                      <a:pt x="54222" y="108133"/>
                    </a:lnTo>
                    <a:lnTo>
                      <a:pt x="53333" y="108203"/>
                    </a:lnTo>
                    <a:lnTo>
                      <a:pt x="52622" y="108414"/>
                    </a:lnTo>
                    <a:lnTo>
                      <a:pt x="51733" y="108624"/>
                    </a:lnTo>
                    <a:lnTo>
                      <a:pt x="51022" y="108835"/>
                    </a:lnTo>
                    <a:lnTo>
                      <a:pt x="50311" y="109116"/>
                    </a:lnTo>
                    <a:lnTo>
                      <a:pt x="49600" y="109327"/>
                    </a:lnTo>
                    <a:lnTo>
                      <a:pt x="49244" y="109748"/>
                    </a:lnTo>
                    <a:lnTo>
                      <a:pt x="48533" y="110099"/>
                    </a:lnTo>
                    <a:lnTo>
                      <a:pt x="57244" y="113259"/>
                    </a:lnTo>
                    <a:lnTo>
                      <a:pt x="57066" y="113259"/>
                    </a:lnTo>
                    <a:lnTo>
                      <a:pt x="56711" y="113259"/>
                    </a:lnTo>
                    <a:lnTo>
                      <a:pt x="56355" y="113259"/>
                    </a:lnTo>
                    <a:lnTo>
                      <a:pt x="56000" y="113329"/>
                    </a:lnTo>
                    <a:lnTo>
                      <a:pt x="55466" y="113329"/>
                    </a:lnTo>
                    <a:lnTo>
                      <a:pt x="55288" y="113469"/>
                    </a:lnTo>
                    <a:lnTo>
                      <a:pt x="54933" y="113540"/>
                    </a:lnTo>
                    <a:lnTo>
                      <a:pt x="54577" y="113610"/>
                    </a:lnTo>
                    <a:lnTo>
                      <a:pt x="54400" y="113820"/>
                    </a:lnTo>
                    <a:lnTo>
                      <a:pt x="54222" y="113961"/>
                    </a:lnTo>
                    <a:lnTo>
                      <a:pt x="54222" y="114523"/>
                    </a:lnTo>
                    <a:lnTo>
                      <a:pt x="54577" y="114944"/>
                    </a:lnTo>
                    <a:lnTo>
                      <a:pt x="55288" y="115155"/>
                    </a:lnTo>
                    <a:lnTo>
                      <a:pt x="56177" y="115225"/>
                    </a:lnTo>
                    <a:lnTo>
                      <a:pt x="57066" y="115155"/>
                    </a:lnTo>
                    <a:lnTo>
                      <a:pt x="58133" y="115014"/>
                    </a:lnTo>
                    <a:lnTo>
                      <a:pt x="59555" y="115014"/>
                    </a:lnTo>
                    <a:lnTo>
                      <a:pt x="60622" y="114944"/>
                    </a:lnTo>
                    <a:lnTo>
                      <a:pt x="61866" y="115014"/>
                    </a:lnTo>
                    <a:lnTo>
                      <a:pt x="62755" y="115295"/>
                    </a:lnTo>
                    <a:lnTo>
                      <a:pt x="64000" y="115716"/>
                    </a:lnTo>
                    <a:lnTo>
                      <a:pt x="65422" y="116138"/>
                    </a:lnTo>
                    <a:lnTo>
                      <a:pt x="66844" y="116348"/>
                    </a:lnTo>
                    <a:lnTo>
                      <a:pt x="68266" y="116629"/>
                    </a:lnTo>
                    <a:lnTo>
                      <a:pt x="69866" y="116910"/>
                    </a:lnTo>
                    <a:lnTo>
                      <a:pt x="71466" y="117191"/>
                    </a:lnTo>
                    <a:lnTo>
                      <a:pt x="72888" y="117472"/>
                    </a:lnTo>
                    <a:lnTo>
                      <a:pt x="74133" y="117823"/>
                    </a:lnTo>
                    <a:lnTo>
                      <a:pt x="75555" y="118244"/>
                    </a:lnTo>
                    <a:lnTo>
                      <a:pt x="76800" y="118876"/>
                    </a:lnTo>
                    <a:lnTo>
                      <a:pt x="76800" y="118946"/>
                    </a:lnTo>
                    <a:lnTo>
                      <a:pt x="76444" y="118946"/>
                    </a:lnTo>
                    <a:lnTo>
                      <a:pt x="75911" y="118876"/>
                    </a:lnTo>
                    <a:lnTo>
                      <a:pt x="75555" y="118736"/>
                    </a:lnTo>
                    <a:lnTo>
                      <a:pt x="74844" y="118665"/>
                    </a:lnTo>
                    <a:lnTo>
                      <a:pt x="74133" y="118525"/>
                    </a:lnTo>
                    <a:lnTo>
                      <a:pt x="73244" y="118525"/>
                    </a:lnTo>
                    <a:lnTo>
                      <a:pt x="72533" y="118595"/>
                    </a:lnTo>
                    <a:lnTo>
                      <a:pt x="72000" y="118736"/>
                    </a:lnTo>
                    <a:lnTo>
                      <a:pt x="71288" y="119016"/>
                    </a:lnTo>
                    <a:lnTo>
                      <a:pt x="70755" y="118736"/>
                    </a:lnTo>
                    <a:lnTo>
                      <a:pt x="70400" y="118595"/>
                    </a:lnTo>
                    <a:lnTo>
                      <a:pt x="69866" y="118385"/>
                    </a:lnTo>
                    <a:lnTo>
                      <a:pt x="68977" y="118385"/>
                    </a:lnTo>
                    <a:lnTo>
                      <a:pt x="68266" y="118314"/>
                    </a:lnTo>
                    <a:lnTo>
                      <a:pt x="67377" y="118314"/>
                    </a:lnTo>
                    <a:lnTo>
                      <a:pt x="66488" y="118385"/>
                    </a:lnTo>
                    <a:lnTo>
                      <a:pt x="65422" y="118385"/>
                    </a:lnTo>
                    <a:lnTo>
                      <a:pt x="64533" y="118385"/>
                    </a:lnTo>
                    <a:lnTo>
                      <a:pt x="63466" y="118385"/>
                    </a:lnTo>
                    <a:lnTo>
                      <a:pt x="62933" y="118525"/>
                    </a:lnTo>
                    <a:lnTo>
                      <a:pt x="62222" y="118665"/>
                    </a:lnTo>
                    <a:lnTo>
                      <a:pt x="61511" y="118946"/>
                    </a:lnTo>
                    <a:lnTo>
                      <a:pt x="60977" y="119227"/>
                    </a:lnTo>
                    <a:lnTo>
                      <a:pt x="60266" y="119578"/>
                    </a:lnTo>
                    <a:lnTo>
                      <a:pt x="59555" y="119859"/>
                    </a:lnTo>
                    <a:lnTo>
                      <a:pt x="58666" y="120000"/>
                    </a:lnTo>
                    <a:lnTo>
                      <a:pt x="57955" y="120000"/>
                    </a:lnTo>
                    <a:lnTo>
                      <a:pt x="57244" y="119929"/>
                    </a:lnTo>
                    <a:lnTo>
                      <a:pt x="56711" y="119648"/>
                    </a:lnTo>
                    <a:lnTo>
                      <a:pt x="56000" y="119508"/>
                    </a:lnTo>
                    <a:lnTo>
                      <a:pt x="55466" y="119297"/>
                    </a:lnTo>
                    <a:lnTo>
                      <a:pt x="55288" y="119016"/>
                    </a:lnTo>
                    <a:lnTo>
                      <a:pt x="55288" y="118736"/>
                    </a:lnTo>
                    <a:lnTo>
                      <a:pt x="55111" y="118595"/>
                    </a:lnTo>
                    <a:lnTo>
                      <a:pt x="54933" y="118314"/>
                    </a:lnTo>
                    <a:lnTo>
                      <a:pt x="54577" y="118174"/>
                    </a:lnTo>
                    <a:lnTo>
                      <a:pt x="54400" y="117963"/>
                    </a:lnTo>
                    <a:lnTo>
                      <a:pt x="53688" y="117893"/>
                    </a:lnTo>
                    <a:lnTo>
                      <a:pt x="52800" y="117893"/>
                    </a:lnTo>
                    <a:lnTo>
                      <a:pt x="52622" y="118314"/>
                    </a:lnTo>
                    <a:lnTo>
                      <a:pt x="52444" y="118595"/>
                    </a:lnTo>
                    <a:lnTo>
                      <a:pt x="52088" y="118665"/>
                    </a:lnTo>
                    <a:lnTo>
                      <a:pt x="51733" y="118665"/>
                    </a:lnTo>
                    <a:lnTo>
                      <a:pt x="51200" y="118595"/>
                    </a:lnTo>
                    <a:lnTo>
                      <a:pt x="50844" y="118525"/>
                    </a:lnTo>
                    <a:lnTo>
                      <a:pt x="50133" y="118385"/>
                    </a:lnTo>
                    <a:lnTo>
                      <a:pt x="49600" y="118525"/>
                    </a:lnTo>
                    <a:lnTo>
                      <a:pt x="49066" y="118665"/>
                    </a:lnTo>
                    <a:lnTo>
                      <a:pt x="48355" y="119016"/>
                    </a:lnTo>
                    <a:lnTo>
                      <a:pt x="48355" y="118736"/>
                    </a:lnTo>
                    <a:lnTo>
                      <a:pt x="48355" y="118385"/>
                    </a:lnTo>
                    <a:lnTo>
                      <a:pt x="48355" y="118174"/>
                    </a:lnTo>
                    <a:lnTo>
                      <a:pt x="48355" y="117893"/>
                    </a:lnTo>
                    <a:lnTo>
                      <a:pt x="48355" y="117612"/>
                    </a:lnTo>
                    <a:lnTo>
                      <a:pt x="48177" y="117331"/>
                    </a:lnTo>
                    <a:lnTo>
                      <a:pt x="48177" y="117050"/>
                    </a:lnTo>
                    <a:lnTo>
                      <a:pt x="47644" y="116840"/>
                    </a:lnTo>
                    <a:lnTo>
                      <a:pt x="47466" y="116629"/>
                    </a:lnTo>
                    <a:lnTo>
                      <a:pt x="46755" y="116489"/>
                    </a:lnTo>
                    <a:lnTo>
                      <a:pt x="44266" y="119227"/>
                    </a:lnTo>
                    <a:lnTo>
                      <a:pt x="44088" y="118946"/>
                    </a:lnTo>
                    <a:lnTo>
                      <a:pt x="43911" y="118595"/>
                    </a:lnTo>
                    <a:lnTo>
                      <a:pt x="43911" y="118244"/>
                    </a:lnTo>
                    <a:lnTo>
                      <a:pt x="43911" y="117893"/>
                    </a:lnTo>
                    <a:lnTo>
                      <a:pt x="43911" y="117542"/>
                    </a:lnTo>
                    <a:lnTo>
                      <a:pt x="43555" y="117191"/>
                    </a:lnTo>
                    <a:lnTo>
                      <a:pt x="43377" y="116910"/>
                    </a:lnTo>
                    <a:lnTo>
                      <a:pt x="43200" y="116559"/>
                    </a:lnTo>
                    <a:lnTo>
                      <a:pt x="42666" y="116278"/>
                    </a:lnTo>
                    <a:lnTo>
                      <a:pt x="41955" y="116138"/>
                    </a:lnTo>
                    <a:lnTo>
                      <a:pt x="41066" y="116348"/>
                    </a:lnTo>
                    <a:lnTo>
                      <a:pt x="40711" y="116629"/>
                    </a:lnTo>
                    <a:lnTo>
                      <a:pt x="40533" y="116910"/>
                    </a:lnTo>
                    <a:lnTo>
                      <a:pt x="40177" y="117191"/>
                    </a:lnTo>
                    <a:lnTo>
                      <a:pt x="40177" y="117542"/>
                    </a:lnTo>
                    <a:lnTo>
                      <a:pt x="40533" y="117893"/>
                    </a:lnTo>
                    <a:lnTo>
                      <a:pt x="40711" y="118244"/>
                    </a:lnTo>
                    <a:lnTo>
                      <a:pt x="40711" y="118595"/>
                    </a:lnTo>
                    <a:lnTo>
                      <a:pt x="40888" y="118946"/>
                    </a:lnTo>
                    <a:lnTo>
                      <a:pt x="40888" y="119297"/>
                    </a:lnTo>
                    <a:lnTo>
                      <a:pt x="39644" y="118946"/>
                    </a:lnTo>
                    <a:lnTo>
                      <a:pt x="38933" y="118595"/>
                    </a:lnTo>
                    <a:lnTo>
                      <a:pt x="38400" y="118033"/>
                    </a:lnTo>
                    <a:lnTo>
                      <a:pt x="38400" y="117612"/>
                    </a:lnTo>
                    <a:lnTo>
                      <a:pt x="38755" y="117050"/>
                    </a:lnTo>
                    <a:lnTo>
                      <a:pt x="38933" y="116559"/>
                    </a:lnTo>
                    <a:lnTo>
                      <a:pt x="38933" y="115997"/>
                    </a:lnTo>
                    <a:lnTo>
                      <a:pt x="38755" y="115506"/>
                    </a:lnTo>
                    <a:lnTo>
                      <a:pt x="38222" y="115014"/>
                    </a:lnTo>
                    <a:lnTo>
                      <a:pt x="37333" y="114593"/>
                    </a:lnTo>
                    <a:lnTo>
                      <a:pt x="36444" y="114874"/>
                    </a:lnTo>
                    <a:lnTo>
                      <a:pt x="35733" y="115155"/>
                    </a:lnTo>
                    <a:lnTo>
                      <a:pt x="35377" y="115506"/>
                    </a:lnTo>
                    <a:lnTo>
                      <a:pt x="35377" y="115857"/>
                    </a:lnTo>
                    <a:lnTo>
                      <a:pt x="35377" y="116208"/>
                    </a:lnTo>
                    <a:lnTo>
                      <a:pt x="35555" y="116559"/>
                    </a:lnTo>
                    <a:lnTo>
                      <a:pt x="35733" y="116980"/>
                    </a:lnTo>
                    <a:lnTo>
                      <a:pt x="35911" y="117472"/>
                    </a:lnTo>
                    <a:lnTo>
                      <a:pt x="35911" y="117823"/>
                    </a:lnTo>
                    <a:lnTo>
                      <a:pt x="35911" y="118244"/>
                    </a:lnTo>
                    <a:lnTo>
                      <a:pt x="33422" y="118314"/>
                    </a:lnTo>
                    <a:lnTo>
                      <a:pt x="34133" y="118033"/>
                    </a:lnTo>
                    <a:lnTo>
                      <a:pt x="34488" y="117682"/>
                    </a:lnTo>
                    <a:lnTo>
                      <a:pt x="34666" y="117472"/>
                    </a:lnTo>
                    <a:lnTo>
                      <a:pt x="34666" y="117050"/>
                    </a:lnTo>
                    <a:lnTo>
                      <a:pt x="34488" y="116699"/>
                    </a:lnTo>
                    <a:lnTo>
                      <a:pt x="34488" y="116278"/>
                    </a:lnTo>
                    <a:lnTo>
                      <a:pt x="34488" y="115997"/>
                    </a:lnTo>
                    <a:lnTo>
                      <a:pt x="34488" y="115646"/>
                    </a:lnTo>
                    <a:lnTo>
                      <a:pt x="34666" y="115295"/>
                    </a:lnTo>
                    <a:lnTo>
                      <a:pt x="35022" y="115014"/>
                    </a:lnTo>
                    <a:lnTo>
                      <a:pt x="32533" y="114242"/>
                    </a:lnTo>
                    <a:lnTo>
                      <a:pt x="30577" y="115646"/>
                    </a:lnTo>
                    <a:lnTo>
                      <a:pt x="31111" y="115927"/>
                    </a:lnTo>
                    <a:lnTo>
                      <a:pt x="31288" y="115997"/>
                    </a:lnTo>
                    <a:lnTo>
                      <a:pt x="30755" y="115997"/>
                    </a:lnTo>
                    <a:lnTo>
                      <a:pt x="30400" y="115857"/>
                    </a:lnTo>
                    <a:lnTo>
                      <a:pt x="29688" y="115576"/>
                    </a:lnTo>
                    <a:lnTo>
                      <a:pt x="28800" y="115365"/>
                    </a:lnTo>
                    <a:lnTo>
                      <a:pt x="27911" y="115295"/>
                    </a:lnTo>
                    <a:lnTo>
                      <a:pt x="27200" y="115365"/>
                    </a:lnTo>
                    <a:lnTo>
                      <a:pt x="26844" y="115716"/>
                    </a:lnTo>
                    <a:lnTo>
                      <a:pt x="26311" y="116348"/>
                    </a:lnTo>
                    <a:lnTo>
                      <a:pt x="28088" y="109888"/>
                    </a:lnTo>
                    <a:lnTo>
                      <a:pt x="22577" y="108484"/>
                    </a:lnTo>
                    <a:lnTo>
                      <a:pt x="18844" y="106799"/>
                    </a:lnTo>
                    <a:lnTo>
                      <a:pt x="16888" y="104833"/>
                    </a:lnTo>
                    <a:lnTo>
                      <a:pt x="16000" y="102586"/>
                    </a:lnTo>
                    <a:lnTo>
                      <a:pt x="16000" y="100339"/>
                    </a:lnTo>
                    <a:lnTo>
                      <a:pt x="16177" y="97811"/>
                    </a:lnTo>
                    <a:lnTo>
                      <a:pt x="16711" y="95354"/>
                    </a:lnTo>
                    <a:lnTo>
                      <a:pt x="16888" y="92826"/>
                    </a:lnTo>
                    <a:lnTo>
                      <a:pt x="16177" y="90368"/>
                    </a:lnTo>
                    <a:lnTo>
                      <a:pt x="14400" y="87981"/>
                    </a:lnTo>
                    <a:lnTo>
                      <a:pt x="12800" y="84049"/>
                    </a:lnTo>
                    <a:lnTo>
                      <a:pt x="11911" y="80257"/>
                    </a:lnTo>
                    <a:lnTo>
                      <a:pt x="11555" y="76535"/>
                    </a:lnTo>
                    <a:lnTo>
                      <a:pt x="11200" y="72814"/>
                    </a:lnTo>
                    <a:lnTo>
                      <a:pt x="11200" y="69093"/>
                    </a:lnTo>
                    <a:lnTo>
                      <a:pt x="11555" y="65371"/>
                    </a:lnTo>
                    <a:lnTo>
                      <a:pt x="11733" y="61579"/>
                    </a:lnTo>
                    <a:lnTo>
                      <a:pt x="11555" y="57788"/>
                    </a:lnTo>
                    <a:lnTo>
                      <a:pt x="11200" y="53856"/>
                    </a:lnTo>
                    <a:lnTo>
                      <a:pt x="10311" y="49923"/>
                    </a:lnTo>
                    <a:lnTo>
                      <a:pt x="9600" y="45008"/>
                    </a:lnTo>
                    <a:lnTo>
                      <a:pt x="8177" y="40163"/>
                    </a:lnTo>
                    <a:lnTo>
                      <a:pt x="5866" y="35178"/>
                    </a:lnTo>
                    <a:lnTo>
                      <a:pt x="3555" y="30263"/>
                    </a:lnTo>
                    <a:lnTo>
                      <a:pt x="1422" y="25418"/>
                    </a:lnTo>
                    <a:lnTo>
                      <a:pt x="177" y="20573"/>
                    </a:lnTo>
                    <a:lnTo>
                      <a:pt x="0" y="15868"/>
                    </a:lnTo>
                    <a:lnTo>
                      <a:pt x="1422" y="11304"/>
                    </a:lnTo>
                    <a:lnTo>
                      <a:pt x="4977" y="6740"/>
                    </a:lnTo>
                    <a:lnTo>
                      <a:pt x="11022" y="2317"/>
                    </a:lnTo>
                    <a:lnTo>
                      <a:pt x="12088" y="1966"/>
                    </a:lnTo>
                    <a:lnTo>
                      <a:pt x="13511" y="1755"/>
                    </a:lnTo>
                    <a:lnTo>
                      <a:pt x="14933" y="1685"/>
                    </a:lnTo>
                    <a:lnTo>
                      <a:pt x="16355" y="1755"/>
                    </a:lnTo>
                    <a:lnTo>
                      <a:pt x="17955" y="1895"/>
                    </a:lnTo>
                    <a:lnTo>
                      <a:pt x="19377" y="2036"/>
                    </a:lnTo>
                    <a:lnTo>
                      <a:pt x="20977" y="2246"/>
                    </a:lnTo>
                    <a:lnTo>
                      <a:pt x="22222" y="2527"/>
                    </a:lnTo>
                    <a:lnTo>
                      <a:pt x="23466" y="2738"/>
                    </a:lnTo>
                    <a:lnTo>
                      <a:pt x="24533" y="3089"/>
                    </a:lnTo>
                    <a:lnTo>
                      <a:pt x="24711" y="2246"/>
                    </a:lnTo>
                    <a:lnTo>
                      <a:pt x="25600" y="1544"/>
                    </a:lnTo>
                    <a:lnTo>
                      <a:pt x="27022" y="842"/>
                    </a:lnTo>
                    <a:lnTo>
                      <a:pt x="28622" y="351"/>
                    </a:lnTo>
                    <a:lnTo>
                      <a:pt x="30222" y="70"/>
                    </a:lnTo>
                    <a:lnTo>
                      <a:pt x="31644" y="0"/>
                    </a:lnTo>
                    <a:lnTo>
                      <a:pt x="33066" y="210"/>
                    </a:lnTo>
                    <a:lnTo>
                      <a:pt x="33955" y="561"/>
                    </a:lnTo>
                    <a:lnTo>
                      <a:pt x="34133" y="1334"/>
                    </a:lnTo>
                    <a:lnTo>
                      <a:pt x="33777" y="2317"/>
                    </a:lnTo>
                    <a:lnTo>
                      <a:pt x="32355" y="3581"/>
                    </a:lnTo>
                    <a:lnTo>
                      <a:pt x="32355" y="4353"/>
                    </a:lnTo>
                    <a:lnTo>
                      <a:pt x="33066" y="4774"/>
                    </a:lnTo>
                    <a:lnTo>
                      <a:pt x="34844" y="4985"/>
                    </a:lnTo>
                    <a:lnTo>
                      <a:pt x="37155" y="4985"/>
                    </a:lnTo>
                    <a:lnTo>
                      <a:pt x="39644" y="4915"/>
                    </a:lnTo>
                    <a:lnTo>
                      <a:pt x="42311" y="4774"/>
                    </a:lnTo>
                    <a:lnTo>
                      <a:pt x="44977" y="4915"/>
                    </a:lnTo>
                    <a:lnTo>
                      <a:pt x="47466" y="5055"/>
                    </a:lnTo>
                    <a:lnTo>
                      <a:pt x="49422" y="5687"/>
                    </a:lnTo>
                    <a:lnTo>
                      <a:pt x="50844" y="6600"/>
                    </a:lnTo>
                    <a:lnTo>
                      <a:pt x="52444" y="7442"/>
                    </a:lnTo>
                    <a:lnTo>
                      <a:pt x="54222" y="8355"/>
                    </a:lnTo>
                    <a:lnTo>
                      <a:pt x="55822" y="9268"/>
                    </a:lnTo>
                    <a:lnTo>
                      <a:pt x="57600" y="10111"/>
                    </a:lnTo>
                    <a:lnTo>
                      <a:pt x="58844" y="11023"/>
                    </a:lnTo>
                    <a:lnTo>
                      <a:pt x="60444" y="12007"/>
                    </a:lnTo>
                    <a:lnTo>
                      <a:pt x="61511" y="12990"/>
                    </a:lnTo>
                    <a:lnTo>
                      <a:pt x="62400" y="13973"/>
                    </a:lnTo>
                    <a:lnTo>
                      <a:pt x="63111" y="15026"/>
                    </a:lnTo>
                    <a:lnTo>
                      <a:pt x="62755" y="15096"/>
                    </a:lnTo>
                    <a:lnTo>
                      <a:pt x="62400" y="15096"/>
                    </a:lnTo>
                    <a:lnTo>
                      <a:pt x="62044" y="15096"/>
                    </a:lnTo>
                    <a:lnTo>
                      <a:pt x="61866" y="15096"/>
                    </a:lnTo>
                    <a:lnTo>
                      <a:pt x="61511" y="15026"/>
                    </a:lnTo>
                    <a:lnTo>
                      <a:pt x="61333" y="15026"/>
                    </a:lnTo>
                    <a:lnTo>
                      <a:pt x="61155" y="14956"/>
                    </a:lnTo>
                    <a:lnTo>
                      <a:pt x="60977" y="14815"/>
                    </a:lnTo>
                    <a:lnTo>
                      <a:pt x="60977" y="14815"/>
                    </a:lnTo>
                    <a:lnTo>
                      <a:pt x="60622" y="14745"/>
                    </a:lnTo>
                    <a:lnTo>
                      <a:pt x="60088" y="15026"/>
                    </a:lnTo>
                    <a:lnTo>
                      <a:pt x="59555" y="15307"/>
                    </a:lnTo>
                    <a:lnTo>
                      <a:pt x="59200" y="15517"/>
                    </a:lnTo>
                    <a:lnTo>
                      <a:pt x="58666" y="15798"/>
                    </a:lnTo>
                    <a:lnTo>
                      <a:pt x="58133" y="16149"/>
                    </a:lnTo>
                    <a:lnTo>
                      <a:pt x="57955" y="16430"/>
                    </a:lnTo>
                    <a:lnTo>
                      <a:pt x="57955" y="16781"/>
                    </a:lnTo>
                    <a:lnTo>
                      <a:pt x="57955" y="17132"/>
                    </a:lnTo>
                    <a:lnTo>
                      <a:pt x="57955" y="17483"/>
                    </a:lnTo>
                    <a:lnTo>
                      <a:pt x="58133" y="17834"/>
                    </a:lnTo>
                    <a:lnTo>
                      <a:pt x="61511" y="18537"/>
                    </a:lnTo>
                    <a:lnTo>
                      <a:pt x="64711" y="19028"/>
                    </a:lnTo>
                    <a:lnTo>
                      <a:pt x="67733" y="19239"/>
                    </a:lnTo>
                    <a:lnTo>
                      <a:pt x="70400" y="19449"/>
                    </a:lnTo>
                    <a:lnTo>
                      <a:pt x="73066" y="19520"/>
                    </a:lnTo>
                    <a:lnTo>
                      <a:pt x="75555" y="19660"/>
                    </a:lnTo>
                    <a:lnTo>
                      <a:pt x="78222" y="19730"/>
                    </a:lnTo>
                    <a:lnTo>
                      <a:pt x="81066" y="19871"/>
                    </a:lnTo>
                    <a:lnTo>
                      <a:pt x="84088" y="20222"/>
                    </a:lnTo>
                    <a:lnTo>
                      <a:pt x="87466" y="20784"/>
                    </a:lnTo>
                    <a:lnTo>
                      <a:pt x="91733" y="24154"/>
                    </a:lnTo>
                    <a:lnTo>
                      <a:pt x="95822" y="27524"/>
                    </a:lnTo>
                    <a:lnTo>
                      <a:pt x="99022" y="30965"/>
                    </a:lnTo>
                    <a:lnTo>
                      <a:pt x="102400" y="34546"/>
                    </a:lnTo>
                    <a:lnTo>
                      <a:pt x="105422" y="38057"/>
                    </a:lnTo>
                    <a:lnTo>
                      <a:pt x="108266" y="41638"/>
                    </a:lnTo>
                    <a:lnTo>
                      <a:pt x="110933" y="45289"/>
                    </a:lnTo>
                    <a:lnTo>
                      <a:pt x="113955" y="48800"/>
                    </a:lnTo>
                    <a:lnTo>
                      <a:pt x="116800" y="52381"/>
                    </a:lnTo>
                    <a:lnTo>
                      <a:pt x="120000" y="55822"/>
                    </a:lnTo>
                    <a:lnTo>
                      <a:pt x="118933" y="56805"/>
                    </a:lnTo>
                    <a:lnTo>
                      <a:pt x="117688" y="57788"/>
                    </a:lnTo>
                    <a:lnTo>
                      <a:pt x="116622" y="58771"/>
                    </a:lnTo>
                    <a:lnTo>
                      <a:pt x="115733" y="59824"/>
                    </a:lnTo>
                    <a:lnTo>
                      <a:pt x="114844" y="60877"/>
                    </a:lnTo>
                    <a:lnTo>
                      <a:pt x="113777" y="61860"/>
                    </a:lnTo>
                    <a:lnTo>
                      <a:pt x="112355" y="62773"/>
                    </a:lnTo>
                    <a:lnTo>
                      <a:pt x="110755" y="63686"/>
                    </a:lnTo>
                    <a:lnTo>
                      <a:pt x="108977" y="64388"/>
                    </a:lnTo>
                    <a:lnTo>
                      <a:pt x="106666" y="64950"/>
                    </a:lnTo>
                    <a:lnTo>
                      <a:pt x="106666" y="64950"/>
                    </a:lnTo>
                    <a:lnTo>
                      <a:pt x="106488" y="6495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9" name="Google Shape;529;p48"/>
              <p:cNvSpPr/>
              <p:nvPr/>
            </p:nvSpPr>
            <p:spPr>
              <a:xfrm>
                <a:off x="4842" y="4018"/>
                <a:ext cx="1" cy="8"/>
              </a:xfrm>
              <a:custGeom>
                <a:rect b="b" l="l" r="r" t="t"/>
                <a:pathLst>
                  <a:path extrusionOk="0" h="120000" w="120000">
                    <a:moveTo>
                      <a:pt x="0" y="120000"/>
                    </a:moveTo>
                    <a:lnTo>
                      <a:pt x="0" y="0"/>
                    </a:lnTo>
                    <a:lnTo>
                      <a:pt x="0" y="8000"/>
                    </a:lnTo>
                    <a:lnTo>
                      <a:pt x="0" y="16000"/>
                    </a:lnTo>
                    <a:lnTo>
                      <a:pt x="0" y="32000"/>
                    </a:lnTo>
                    <a:lnTo>
                      <a:pt x="0" y="40000"/>
                    </a:lnTo>
                    <a:lnTo>
                      <a:pt x="0" y="48000"/>
                    </a:lnTo>
                    <a:lnTo>
                      <a:pt x="0" y="72000"/>
                    </a:lnTo>
                    <a:lnTo>
                      <a:pt x="0" y="80000"/>
                    </a:lnTo>
                    <a:lnTo>
                      <a:pt x="0" y="88000"/>
                    </a:lnTo>
                    <a:lnTo>
                      <a:pt x="0" y="112000"/>
                    </a:lnTo>
                    <a:lnTo>
                      <a:pt x="120000" y="120000"/>
                    </a:lnTo>
                    <a:lnTo>
                      <a:pt x="12000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0" name="Google Shape;530;p48"/>
              <p:cNvSpPr/>
              <p:nvPr/>
            </p:nvSpPr>
            <p:spPr>
              <a:xfrm>
                <a:off x="4996" y="4032"/>
                <a:ext cx="3" cy="3"/>
              </a:xfrm>
              <a:custGeom>
                <a:rect b="b" l="l" r="r" t="t"/>
                <a:pathLst>
                  <a:path extrusionOk="0" h="120000" w="120000">
                    <a:moveTo>
                      <a:pt x="119999" y="120000"/>
                    </a:moveTo>
                    <a:lnTo>
                      <a:pt x="0" y="0"/>
                    </a:lnTo>
                    <a:lnTo>
                      <a:pt x="0" y="0"/>
                    </a:lnTo>
                    <a:lnTo>
                      <a:pt x="34285" y="20000"/>
                    </a:lnTo>
                    <a:lnTo>
                      <a:pt x="34285" y="20000"/>
                    </a:lnTo>
                    <a:lnTo>
                      <a:pt x="34285" y="40000"/>
                    </a:lnTo>
                    <a:lnTo>
                      <a:pt x="51428" y="60000"/>
                    </a:lnTo>
                    <a:lnTo>
                      <a:pt x="51428" y="60000"/>
                    </a:lnTo>
                    <a:lnTo>
                      <a:pt x="68571" y="100000"/>
                    </a:lnTo>
                    <a:lnTo>
                      <a:pt x="85714" y="100000"/>
                    </a:lnTo>
                    <a:lnTo>
                      <a:pt x="85714" y="120000"/>
                    </a:lnTo>
                    <a:lnTo>
                      <a:pt x="119999" y="120000"/>
                    </a:lnTo>
                    <a:lnTo>
                      <a:pt x="119999"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1" name="Google Shape;531;p48"/>
              <p:cNvSpPr/>
              <p:nvPr/>
            </p:nvSpPr>
            <p:spPr>
              <a:xfrm>
                <a:off x="4842" y="3997"/>
                <a:ext cx="6" cy="22"/>
              </a:xfrm>
              <a:custGeom>
                <a:rect b="b" l="l" r="r" t="t"/>
                <a:pathLst>
                  <a:path extrusionOk="0" h="120000" w="120000">
                    <a:moveTo>
                      <a:pt x="0" y="114545"/>
                    </a:moveTo>
                    <a:lnTo>
                      <a:pt x="9230" y="114545"/>
                    </a:lnTo>
                    <a:lnTo>
                      <a:pt x="9230" y="114545"/>
                    </a:lnTo>
                    <a:lnTo>
                      <a:pt x="9230" y="114545"/>
                    </a:lnTo>
                    <a:lnTo>
                      <a:pt x="9230" y="114545"/>
                    </a:lnTo>
                    <a:lnTo>
                      <a:pt x="27692" y="109090"/>
                    </a:lnTo>
                    <a:lnTo>
                      <a:pt x="27692" y="109090"/>
                    </a:lnTo>
                    <a:lnTo>
                      <a:pt x="27692" y="109090"/>
                    </a:lnTo>
                    <a:lnTo>
                      <a:pt x="36923" y="109090"/>
                    </a:lnTo>
                    <a:lnTo>
                      <a:pt x="36923" y="106363"/>
                    </a:lnTo>
                    <a:lnTo>
                      <a:pt x="36923" y="106363"/>
                    </a:lnTo>
                    <a:lnTo>
                      <a:pt x="120000" y="120000"/>
                    </a:lnTo>
                    <a:lnTo>
                      <a:pt x="0" y="0"/>
                    </a:lnTo>
                    <a:lnTo>
                      <a:pt x="0" y="117272"/>
                    </a:lnTo>
                    <a:lnTo>
                      <a:pt x="0" y="117272"/>
                    </a:lnTo>
                    <a:lnTo>
                      <a:pt x="0" y="11454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2" name="Google Shape;532;p48"/>
              <p:cNvSpPr/>
              <p:nvPr/>
            </p:nvSpPr>
            <p:spPr>
              <a:xfrm>
                <a:off x="4614" y="4053"/>
                <a:ext cx="2" cy="15"/>
              </a:xfrm>
              <a:custGeom>
                <a:rect b="b" l="l" r="r" t="t"/>
                <a:pathLst>
                  <a:path extrusionOk="0" h="120000" w="120000">
                    <a:moveTo>
                      <a:pt x="90000" y="120000"/>
                    </a:moveTo>
                    <a:lnTo>
                      <a:pt x="120000" y="0"/>
                    </a:lnTo>
                    <a:lnTo>
                      <a:pt x="90000" y="12413"/>
                    </a:lnTo>
                    <a:lnTo>
                      <a:pt x="90000" y="20689"/>
                    </a:lnTo>
                    <a:lnTo>
                      <a:pt x="30000" y="37241"/>
                    </a:lnTo>
                    <a:lnTo>
                      <a:pt x="0" y="49655"/>
                    </a:lnTo>
                    <a:lnTo>
                      <a:pt x="0" y="57931"/>
                    </a:lnTo>
                    <a:lnTo>
                      <a:pt x="0" y="74482"/>
                    </a:lnTo>
                    <a:lnTo>
                      <a:pt x="0" y="86896"/>
                    </a:lnTo>
                    <a:lnTo>
                      <a:pt x="0" y="95172"/>
                    </a:lnTo>
                    <a:lnTo>
                      <a:pt x="30000" y="111724"/>
                    </a:lnTo>
                    <a:lnTo>
                      <a:pt x="90000" y="120000"/>
                    </a:lnTo>
                    <a:lnTo>
                      <a:pt x="90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3" name="Google Shape;533;p48"/>
              <p:cNvSpPr/>
              <p:nvPr/>
            </p:nvSpPr>
            <p:spPr>
              <a:xfrm>
                <a:off x="4616" y="4046"/>
                <a:ext cx="1" cy="7"/>
              </a:xfrm>
              <a:custGeom>
                <a:rect b="b" l="l" r="r" t="t"/>
                <a:pathLst>
                  <a:path extrusionOk="0" h="120000" w="120000">
                    <a:moveTo>
                      <a:pt x="0" y="0"/>
                    </a:moveTo>
                    <a:lnTo>
                      <a:pt x="0" y="120000"/>
                    </a:lnTo>
                    <a:lnTo>
                      <a:pt x="0" y="104000"/>
                    </a:lnTo>
                    <a:lnTo>
                      <a:pt x="120000" y="96000"/>
                    </a:lnTo>
                    <a:lnTo>
                      <a:pt x="120000" y="80000"/>
                    </a:lnTo>
                    <a:lnTo>
                      <a:pt x="120000" y="72000"/>
                    </a:lnTo>
                    <a:lnTo>
                      <a:pt x="120000" y="64000"/>
                    </a:lnTo>
                    <a:lnTo>
                      <a:pt x="120000" y="40000"/>
                    </a:lnTo>
                    <a:lnTo>
                      <a:pt x="120000" y="32000"/>
                    </a:lnTo>
                    <a:lnTo>
                      <a:pt x="120000" y="24000"/>
                    </a:lnTo>
                    <a:lnTo>
                      <a:pt x="120000" y="8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4" name="Google Shape;534;p48"/>
              <p:cNvSpPr/>
              <p:nvPr/>
            </p:nvSpPr>
            <p:spPr>
              <a:xfrm>
                <a:off x="4752" y="4068"/>
                <a:ext cx="2" cy="9"/>
              </a:xfrm>
              <a:custGeom>
                <a:rect b="b" l="l" r="r" t="t"/>
                <a:pathLst>
                  <a:path extrusionOk="0" h="120000" w="120000">
                    <a:moveTo>
                      <a:pt x="0" y="26666"/>
                    </a:moveTo>
                    <a:lnTo>
                      <a:pt x="60000" y="120000"/>
                    </a:lnTo>
                    <a:lnTo>
                      <a:pt x="60000" y="113333"/>
                    </a:lnTo>
                    <a:lnTo>
                      <a:pt x="60000" y="93333"/>
                    </a:lnTo>
                    <a:lnTo>
                      <a:pt x="60000" y="86666"/>
                    </a:lnTo>
                    <a:lnTo>
                      <a:pt x="60000" y="80000"/>
                    </a:lnTo>
                    <a:lnTo>
                      <a:pt x="60000" y="60000"/>
                    </a:lnTo>
                    <a:lnTo>
                      <a:pt x="60000" y="53333"/>
                    </a:lnTo>
                    <a:lnTo>
                      <a:pt x="120000" y="33333"/>
                    </a:lnTo>
                    <a:lnTo>
                      <a:pt x="120000" y="26666"/>
                    </a:lnTo>
                    <a:lnTo>
                      <a:pt x="120000" y="13333"/>
                    </a:lnTo>
                    <a:lnTo>
                      <a:pt x="120000" y="0"/>
                    </a:lnTo>
                    <a:lnTo>
                      <a:pt x="120000" y="0"/>
                    </a:lnTo>
                    <a:lnTo>
                      <a:pt x="120000" y="0"/>
                    </a:lnTo>
                    <a:lnTo>
                      <a:pt x="60000" y="13333"/>
                    </a:lnTo>
                    <a:lnTo>
                      <a:pt x="60000" y="13333"/>
                    </a:lnTo>
                    <a:lnTo>
                      <a:pt x="60000" y="13333"/>
                    </a:lnTo>
                    <a:lnTo>
                      <a:pt x="60000" y="20000"/>
                    </a:lnTo>
                    <a:lnTo>
                      <a:pt x="30000" y="20000"/>
                    </a:lnTo>
                    <a:lnTo>
                      <a:pt x="30000" y="20000"/>
                    </a:lnTo>
                    <a:lnTo>
                      <a:pt x="30000" y="26666"/>
                    </a:lnTo>
                    <a:lnTo>
                      <a:pt x="30000" y="26666"/>
                    </a:lnTo>
                    <a:lnTo>
                      <a:pt x="30000" y="26666"/>
                    </a:lnTo>
                    <a:lnTo>
                      <a:pt x="0" y="26666"/>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5" name="Google Shape;535;p48"/>
              <p:cNvSpPr/>
              <p:nvPr/>
            </p:nvSpPr>
            <p:spPr>
              <a:xfrm>
                <a:off x="4382" y="2916"/>
                <a:ext cx="6" cy="15"/>
              </a:xfrm>
              <a:custGeom>
                <a:rect b="b" l="l" r="r" t="t"/>
                <a:pathLst>
                  <a:path extrusionOk="0" h="120000" w="120000">
                    <a:moveTo>
                      <a:pt x="92307" y="30000"/>
                    </a:moveTo>
                    <a:lnTo>
                      <a:pt x="92307" y="22500"/>
                    </a:lnTo>
                    <a:lnTo>
                      <a:pt x="83076" y="22500"/>
                    </a:lnTo>
                    <a:lnTo>
                      <a:pt x="73846" y="18750"/>
                    </a:lnTo>
                    <a:lnTo>
                      <a:pt x="64615" y="15000"/>
                    </a:lnTo>
                    <a:lnTo>
                      <a:pt x="46153" y="15000"/>
                    </a:lnTo>
                    <a:lnTo>
                      <a:pt x="36923" y="11250"/>
                    </a:lnTo>
                    <a:lnTo>
                      <a:pt x="27692" y="3750"/>
                    </a:lnTo>
                    <a:lnTo>
                      <a:pt x="18461" y="3750"/>
                    </a:lnTo>
                    <a:lnTo>
                      <a:pt x="18461" y="0"/>
                    </a:lnTo>
                    <a:lnTo>
                      <a:pt x="0" y="0"/>
                    </a:lnTo>
                    <a:lnTo>
                      <a:pt x="0" y="11250"/>
                    </a:lnTo>
                    <a:lnTo>
                      <a:pt x="18461" y="22500"/>
                    </a:lnTo>
                    <a:lnTo>
                      <a:pt x="27692" y="33750"/>
                    </a:lnTo>
                    <a:lnTo>
                      <a:pt x="27692" y="48750"/>
                    </a:lnTo>
                    <a:lnTo>
                      <a:pt x="36923" y="56250"/>
                    </a:lnTo>
                    <a:lnTo>
                      <a:pt x="36923" y="71250"/>
                    </a:lnTo>
                    <a:lnTo>
                      <a:pt x="46153" y="82500"/>
                    </a:lnTo>
                    <a:lnTo>
                      <a:pt x="46153" y="93750"/>
                    </a:lnTo>
                    <a:lnTo>
                      <a:pt x="46153" y="105000"/>
                    </a:lnTo>
                    <a:lnTo>
                      <a:pt x="64615" y="120000"/>
                    </a:lnTo>
                    <a:lnTo>
                      <a:pt x="73846" y="108750"/>
                    </a:lnTo>
                    <a:lnTo>
                      <a:pt x="83076" y="101250"/>
                    </a:lnTo>
                    <a:lnTo>
                      <a:pt x="92307" y="93750"/>
                    </a:lnTo>
                    <a:lnTo>
                      <a:pt x="110769" y="86250"/>
                    </a:lnTo>
                    <a:lnTo>
                      <a:pt x="110769" y="75000"/>
                    </a:lnTo>
                    <a:lnTo>
                      <a:pt x="120000" y="67500"/>
                    </a:lnTo>
                    <a:lnTo>
                      <a:pt x="120000" y="56250"/>
                    </a:lnTo>
                    <a:lnTo>
                      <a:pt x="120000" y="48750"/>
                    </a:lnTo>
                    <a:lnTo>
                      <a:pt x="110769" y="37500"/>
                    </a:lnTo>
                    <a:lnTo>
                      <a:pt x="110769" y="30000"/>
                    </a:lnTo>
                    <a:lnTo>
                      <a:pt x="110769" y="30000"/>
                    </a:lnTo>
                    <a:lnTo>
                      <a:pt x="92307" y="3000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6" name="Google Shape;536;p48"/>
              <p:cNvSpPr/>
              <p:nvPr/>
            </p:nvSpPr>
            <p:spPr>
              <a:xfrm>
                <a:off x="4339" y="2865"/>
                <a:ext cx="43" cy="71"/>
              </a:xfrm>
              <a:custGeom>
                <a:rect b="b" l="l" r="r" t="t"/>
                <a:pathLst>
                  <a:path extrusionOk="0" h="120000" w="120000">
                    <a:moveTo>
                      <a:pt x="5581" y="119160"/>
                    </a:moveTo>
                    <a:lnTo>
                      <a:pt x="18139" y="115804"/>
                    </a:lnTo>
                    <a:lnTo>
                      <a:pt x="29302" y="111608"/>
                    </a:lnTo>
                    <a:lnTo>
                      <a:pt x="39069" y="105734"/>
                    </a:lnTo>
                    <a:lnTo>
                      <a:pt x="50232" y="99860"/>
                    </a:lnTo>
                    <a:lnTo>
                      <a:pt x="60000" y="93146"/>
                    </a:lnTo>
                    <a:lnTo>
                      <a:pt x="71162" y="88951"/>
                    </a:lnTo>
                    <a:lnTo>
                      <a:pt x="83720" y="84755"/>
                    </a:lnTo>
                    <a:lnTo>
                      <a:pt x="93488" y="83076"/>
                    </a:lnTo>
                    <a:lnTo>
                      <a:pt x="106046" y="81398"/>
                    </a:lnTo>
                    <a:lnTo>
                      <a:pt x="120000" y="84755"/>
                    </a:lnTo>
                    <a:lnTo>
                      <a:pt x="114418" y="75524"/>
                    </a:lnTo>
                    <a:lnTo>
                      <a:pt x="111627" y="67132"/>
                    </a:lnTo>
                    <a:lnTo>
                      <a:pt x="104651" y="57902"/>
                    </a:lnTo>
                    <a:lnTo>
                      <a:pt x="99069" y="49510"/>
                    </a:lnTo>
                    <a:lnTo>
                      <a:pt x="92093" y="41118"/>
                    </a:lnTo>
                    <a:lnTo>
                      <a:pt x="85116" y="32727"/>
                    </a:lnTo>
                    <a:lnTo>
                      <a:pt x="78139" y="24335"/>
                    </a:lnTo>
                    <a:lnTo>
                      <a:pt x="69767" y="15944"/>
                    </a:lnTo>
                    <a:lnTo>
                      <a:pt x="58604" y="8391"/>
                    </a:lnTo>
                    <a:lnTo>
                      <a:pt x="50232" y="0"/>
                    </a:lnTo>
                    <a:lnTo>
                      <a:pt x="25116" y="5034"/>
                    </a:lnTo>
                    <a:lnTo>
                      <a:pt x="9767" y="15104"/>
                    </a:lnTo>
                    <a:lnTo>
                      <a:pt x="2790" y="26853"/>
                    </a:lnTo>
                    <a:lnTo>
                      <a:pt x="0" y="40279"/>
                    </a:lnTo>
                    <a:lnTo>
                      <a:pt x="2790" y="55384"/>
                    </a:lnTo>
                    <a:lnTo>
                      <a:pt x="5581" y="69650"/>
                    </a:lnTo>
                    <a:lnTo>
                      <a:pt x="9767" y="84755"/>
                    </a:lnTo>
                    <a:lnTo>
                      <a:pt x="12558" y="98181"/>
                    </a:lnTo>
                    <a:lnTo>
                      <a:pt x="11162" y="109930"/>
                    </a:lnTo>
                    <a:lnTo>
                      <a:pt x="5581" y="120000"/>
                    </a:lnTo>
                    <a:lnTo>
                      <a:pt x="5581" y="120000"/>
                    </a:lnTo>
                    <a:lnTo>
                      <a:pt x="5581" y="11916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7" name="Google Shape;537;p48"/>
              <p:cNvSpPr/>
              <p:nvPr/>
            </p:nvSpPr>
            <p:spPr>
              <a:xfrm>
                <a:off x="4296" y="3177"/>
                <a:ext cx="79" cy="60"/>
              </a:xfrm>
              <a:custGeom>
                <a:rect b="b" l="l" r="r" t="t"/>
                <a:pathLst>
                  <a:path extrusionOk="0" h="120000" w="120000">
                    <a:moveTo>
                      <a:pt x="24905" y="26000"/>
                    </a:moveTo>
                    <a:lnTo>
                      <a:pt x="32452" y="40000"/>
                    </a:lnTo>
                    <a:lnTo>
                      <a:pt x="35471" y="48000"/>
                    </a:lnTo>
                    <a:lnTo>
                      <a:pt x="33207" y="56000"/>
                    </a:lnTo>
                    <a:lnTo>
                      <a:pt x="28679" y="61000"/>
                    </a:lnTo>
                    <a:lnTo>
                      <a:pt x="21132" y="65000"/>
                    </a:lnTo>
                    <a:lnTo>
                      <a:pt x="14339" y="69000"/>
                    </a:lnTo>
                    <a:lnTo>
                      <a:pt x="7547" y="74000"/>
                    </a:lnTo>
                    <a:lnTo>
                      <a:pt x="2264" y="80000"/>
                    </a:lnTo>
                    <a:lnTo>
                      <a:pt x="0" y="90000"/>
                    </a:lnTo>
                    <a:lnTo>
                      <a:pt x="3018" y="104000"/>
                    </a:lnTo>
                    <a:lnTo>
                      <a:pt x="76226" y="120000"/>
                    </a:lnTo>
                    <a:lnTo>
                      <a:pt x="74716" y="94000"/>
                    </a:lnTo>
                    <a:lnTo>
                      <a:pt x="80000" y="85000"/>
                    </a:lnTo>
                    <a:lnTo>
                      <a:pt x="85283" y="77000"/>
                    </a:lnTo>
                    <a:lnTo>
                      <a:pt x="90566" y="69000"/>
                    </a:lnTo>
                    <a:lnTo>
                      <a:pt x="95094" y="60000"/>
                    </a:lnTo>
                    <a:lnTo>
                      <a:pt x="100377" y="51000"/>
                    </a:lnTo>
                    <a:lnTo>
                      <a:pt x="104150" y="42000"/>
                    </a:lnTo>
                    <a:lnTo>
                      <a:pt x="108679" y="33000"/>
                    </a:lnTo>
                    <a:lnTo>
                      <a:pt x="112452" y="24000"/>
                    </a:lnTo>
                    <a:lnTo>
                      <a:pt x="116226" y="16000"/>
                    </a:lnTo>
                    <a:lnTo>
                      <a:pt x="120000" y="5000"/>
                    </a:lnTo>
                    <a:lnTo>
                      <a:pt x="35471" y="0"/>
                    </a:lnTo>
                    <a:lnTo>
                      <a:pt x="24905" y="26000"/>
                    </a:lnTo>
                    <a:lnTo>
                      <a:pt x="24905" y="2600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8" name="Google Shape;538;p48"/>
              <p:cNvSpPr/>
              <p:nvPr/>
            </p:nvSpPr>
            <p:spPr>
              <a:xfrm>
                <a:off x="4172" y="2880"/>
                <a:ext cx="319" cy="300"/>
              </a:xfrm>
              <a:custGeom>
                <a:rect b="b" l="l" r="r" t="t"/>
                <a:pathLst>
                  <a:path extrusionOk="0" h="120000" w="120000">
                    <a:moveTo>
                      <a:pt x="56802" y="115600"/>
                    </a:moveTo>
                    <a:lnTo>
                      <a:pt x="55109" y="119000"/>
                    </a:lnTo>
                    <a:lnTo>
                      <a:pt x="76175" y="120000"/>
                    </a:lnTo>
                    <a:lnTo>
                      <a:pt x="78808" y="114200"/>
                    </a:lnTo>
                    <a:lnTo>
                      <a:pt x="81253" y="108400"/>
                    </a:lnTo>
                    <a:lnTo>
                      <a:pt x="83699" y="102600"/>
                    </a:lnTo>
                    <a:lnTo>
                      <a:pt x="85768" y="96600"/>
                    </a:lnTo>
                    <a:lnTo>
                      <a:pt x="88213" y="90800"/>
                    </a:lnTo>
                    <a:lnTo>
                      <a:pt x="90470" y="85000"/>
                    </a:lnTo>
                    <a:lnTo>
                      <a:pt x="93103" y="79400"/>
                    </a:lnTo>
                    <a:lnTo>
                      <a:pt x="96300" y="73800"/>
                    </a:lnTo>
                    <a:lnTo>
                      <a:pt x="99498" y="68200"/>
                    </a:lnTo>
                    <a:lnTo>
                      <a:pt x="103260" y="63200"/>
                    </a:lnTo>
                    <a:lnTo>
                      <a:pt x="103636" y="63400"/>
                    </a:lnTo>
                    <a:lnTo>
                      <a:pt x="103824" y="63800"/>
                    </a:lnTo>
                    <a:lnTo>
                      <a:pt x="104012" y="64000"/>
                    </a:lnTo>
                    <a:lnTo>
                      <a:pt x="104200" y="64200"/>
                    </a:lnTo>
                    <a:lnTo>
                      <a:pt x="104576" y="64400"/>
                    </a:lnTo>
                    <a:lnTo>
                      <a:pt x="104576" y="64800"/>
                    </a:lnTo>
                    <a:lnTo>
                      <a:pt x="104764" y="65000"/>
                    </a:lnTo>
                    <a:lnTo>
                      <a:pt x="104764" y="65200"/>
                    </a:lnTo>
                    <a:lnTo>
                      <a:pt x="104764" y="65400"/>
                    </a:lnTo>
                    <a:lnTo>
                      <a:pt x="104764" y="65800"/>
                    </a:lnTo>
                    <a:lnTo>
                      <a:pt x="106269" y="63800"/>
                    </a:lnTo>
                    <a:lnTo>
                      <a:pt x="107210" y="61400"/>
                    </a:lnTo>
                    <a:lnTo>
                      <a:pt x="107774" y="59200"/>
                    </a:lnTo>
                    <a:lnTo>
                      <a:pt x="108338" y="56800"/>
                    </a:lnTo>
                    <a:lnTo>
                      <a:pt x="109090" y="54600"/>
                    </a:lnTo>
                    <a:lnTo>
                      <a:pt x="109467" y="52400"/>
                    </a:lnTo>
                    <a:lnTo>
                      <a:pt x="110031" y="50000"/>
                    </a:lnTo>
                    <a:lnTo>
                      <a:pt x="110971" y="48000"/>
                    </a:lnTo>
                    <a:lnTo>
                      <a:pt x="112100" y="46000"/>
                    </a:lnTo>
                    <a:lnTo>
                      <a:pt x="113793" y="44400"/>
                    </a:lnTo>
                    <a:lnTo>
                      <a:pt x="116426" y="46800"/>
                    </a:lnTo>
                    <a:lnTo>
                      <a:pt x="114733" y="52000"/>
                    </a:lnTo>
                    <a:lnTo>
                      <a:pt x="112852" y="57400"/>
                    </a:lnTo>
                    <a:lnTo>
                      <a:pt x="110407" y="62400"/>
                    </a:lnTo>
                    <a:lnTo>
                      <a:pt x="108150" y="67600"/>
                    </a:lnTo>
                    <a:lnTo>
                      <a:pt x="105517" y="72600"/>
                    </a:lnTo>
                    <a:lnTo>
                      <a:pt x="102884" y="77600"/>
                    </a:lnTo>
                    <a:lnTo>
                      <a:pt x="100250" y="82600"/>
                    </a:lnTo>
                    <a:lnTo>
                      <a:pt x="97805" y="87800"/>
                    </a:lnTo>
                    <a:lnTo>
                      <a:pt x="95736" y="92800"/>
                    </a:lnTo>
                    <a:lnTo>
                      <a:pt x="93667" y="97800"/>
                    </a:lnTo>
                    <a:lnTo>
                      <a:pt x="95736" y="96000"/>
                    </a:lnTo>
                    <a:lnTo>
                      <a:pt x="98181" y="94600"/>
                    </a:lnTo>
                    <a:lnTo>
                      <a:pt x="100815" y="93600"/>
                    </a:lnTo>
                    <a:lnTo>
                      <a:pt x="103260" y="92800"/>
                    </a:lnTo>
                    <a:lnTo>
                      <a:pt x="105893" y="92200"/>
                    </a:lnTo>
                    <a:lnTo>
                      <a:pt x="108526" y="92200"/>
                    </a:lnTo>
                    <a:lnTo>
                      <a:pt x="111159" y="92600"/>
                    </a:lnTo>
                    <a:lnTo>
                      <a:pt x="113793" y="93600"/>
                    </a:lnTo>
                    <a:lnTo>
                      <a:pt x="116238" y="94600"/>
                    </a:lnTo>
                    <a:lnTo>
                      <a:pt x="118495" y="96400"/>
                    </a:lnTo>
                    <a:lnTo>
                      <a:pt x="118871" y="93200"/>
                    </a:lnTo>
                    <a:lnTo>
                      <a:pt x="118495" y="90800"/>
                    </a:lnTo>
                    <a:lnTo>
                      <a:pt x="118119" y="88200"/>
                    </a:lnTo>
                    <a:lnTo>
                      <a:pt x="117366" y="86000"/>
                    </a:lnTo>
                    <a:lnTo>
                      <a:pt x="116614" y="83600"/>
                    </a:lnTo>
                    <a:lnTo>
                      <a:pt x="115862" y="81400"/>
                    </a:lnTo>
                    <a:lnTo>
                      <a:pt x="115862" y="79400"/>
                    </a:lnTo>
                    <a:lnTo>
                      <a:pt x="116426" y="77400"/>
                    </a:lnTo>
                    <a:lnTo>
                      <a:pt x="117554" y="75400"/>
                    </a:lnTo>
                    <a:lnTo>
                      <a:pt x="120000" y="73000"/>
                    </a:lnTo>
                    <a:lnTo>
                      <a:pt x="118307" y="67800"/>
                    </a:lnTo>
                    <a:lnTo>
                      <a:pt x="117366" y="62000"/>
                    </a:lnTo>
                    <a:lnTo>
                      <a:pt x="117178" y="55800"/>
                    </a:lnTo>
                    <a:lnTo>
                      <a:pt x="116802" y="49600"/>
                    </a:lnTo>
                    <a:lnTo>
                      <a:pt x="116802" y="43200"/>
                    </a:lnTo>
                    <a:lnTo>
                      <a:pt x="116614" y="37200"/>
                    </a:lnTo>
                    <a:lnTo>
                      <a:pt x="115862" y="31000"/>
                    </a:lnTo>
                    <a:lnTo>
                      <a:pt x="114545" y="25600"/>
                    </a:lnTo>
                    <a:lnTo>
                      <a:pt x="112100" y="20400"/>
                    </a:lnTo>
                    <a:lnTo>
                      <a:pt x="108526" y="15600"/>
                    </a:lnTo>
                    <a:lnTo>
                      <a:pt x="108150" y="19000"/>
                    </a:lnTo>
                    <a:lnTo>
                      <a:pt x="108150" y="21800"/>
                    </a:lnTo>
                    <a:lnTo>
                      <a:pt x="108150" y="24600"/>
                    </a:lnTo>
                    <a:lnTo>
                      <a:pt x="108526" y="27000"/>
                    </a:lnTo>
                    <a:lnTo>
                      <a:pt x="108714" y="29600"/>
                    </a:lnTo>
                    <a:lnTo>
                      <a:pt x="109090" y="32200"/>
                    </a:lnTo>
                    <a:lnTo>
                      <a:pt x="109090" y="34400"/>
                    </a:lnTo>
                    <a:lnTo>
                      <a:pt x="109090" y="36600"/>
                    </a:lnTo>
                    <a:lnTo>
                      <a:pt x="108338" y="39200"/>
                    </a:lnTo>
                    <a:lnTo>
                      <a:pt x="107398" y="41400"/>
                    </a:lnTo>
                    <a:lnTo>
                      <a:pt x="96677" y="28000"/>
                    </a:lnTo>
                    <a:lnTo>
                      <a:pt x="79184" y="50800"/>
                    </a:lnTo>
                    <a:lnTo>
                      <a:pt x="82006" y="52600"/>
                    </a:lnTo>
                    <a:lnTo>
                      <a:pt x="80689" y="53600"/>
                    </a:lnTo>
                    <a:lnTo>
                      <a:pt x="79749" y="54600"/>
                    </a:lnTo>
                    <a:lnTo>
                      <a:pt x="79184" y="56200"/>
                    </a:lnTo>
                    <a:lnTo>
                      <a:pt x="78432" y="57600"/>
                    </a:lnTo>
                    <a:lnTo>
                      <a:pt x="77868" y="59200"/>
                    </a:lnTo>
                    <a:lnTo>
                      <a:pt x="77492" y="60600"/>
                    </a:lnTo>
                    <a:lnTo>
                      <a:pt x="76739" y="62200"/>
                    </a:lnTo>
                    <a:lnTo>
                      <a:pt x="75799" y="63200"/>
                    </a:lnTo>
                    <a:lnTo>
                      <a:pt x="74858" y="64000"/>
                    </a:lnTo>
                    <a:lnTo>
                      <a:pt x="73354" y="64200"/>
                    </a:lnTo>
                    <a:lnTo>
                      <a:pt x="75235" y="62200"/>
                    </a:lnTo>
                    <a:lnTo>
                      <a:pt x="76175" y="60000"/>
                    </a:lnTo>
                    <a:lnTo>
                      <a:pt x="76551" y="57600"/>
                    </a:lnTo>
                    <a:lnTo>
                      <a:pt x="76175" y="55200"/>
                    </a:lnTo>
                    <a:lnTo>
                      <a:pt x="75799" y="52800"/>
                    </a:lnTo>
                    <a:lnTo>
                      <a:pt x="75235" y="50600"/>
                    </a:lnTo>
                    <a:lnTo>
                      <a:pt x="75235" y="48200"/>
                    </a:lnTo>
                    <a:lnTo>
                      <a:pt x="75799" y="46200"/>
                    </a:lnTo>
                    <a:lnTo>
                      <a:pt x="77115" y="44400"/>
                    </a:lnTo>
                    <a:lnTo>
                      <a:pt x="79749" y="42800"/>
                    </a:lnTo>
                    <a:lnTo>
                      <a:pt x="80313" y="40400"/>
                    </a:lnTo>
                    <a:lnTo>
                      <a:pt x="80313" y="38200"/>
                    </a:lnTo>
                    <a:lnTo>
                      <a:pt x="80501" y="35800"/>
                    </a:lnTo>
                    <a:lnTo>
                      <a:pt x="80689" y="33600"/>
                    </a:lnTo>
                    <a:lnTo>
                      <a:pt x="80689" y="31400"/>
                    </a:lnTo>
                    <a:lnTo>
                      <a:pt x="80689" y="29400"/>
                    </a:lnTo>
                    <a:lnTo>
                      <a:pt x="80501" y="27000"/>
                    </a:lnTo>
                    <a:lnTo>
                      <a:pt x="80501" y="25000"/>
                    </a:lnTo>
                    <a:lnTo>
                      <a:pt x="80313" y="22800"/>
                    </a:lnTo>
                    <a:lnTo>
                      <a:pt x="80125" y="20800"/>
                    </a:lnTo>
                    <a:lnTo>
                      <a:pt x="79749" y="21000"/>
                    </a:lnTo>
                    <a:lnTo>
                      <a:pt x="79749" y="21000"/>
                    </a:lnTo>
                    <a:lnTo>
                      <a:pt x="79561" y="21200"/>
                    </a:lnTo>
                    <a:lnTo>
                      <a:pt x="79561" y="21400"/>
                    </a:lnTo>
                    <a:lnTo>
                      <a:pt x="79561" y="21800"/>
                    </a:lnTo>
                    <a:lnTo>
                      <a:pt x="79373" y="21800"/>
                    </a:lnTo>
                    <a:lnTo>
                      <a:pt x="79373" y="22000"/>
                    </a:lnTo>
                    <a:lnTo>
                      <a:pt x="79184" y="22200"/>
                    </a:lnTo>
                    <a:lnTo>
                      <a:pt x="79184" y="22600"/>
                    </a:lnTo>
                    <a:lnTo>
                      <a:pt x="79184" y="22600"/>
                    </a:lnTo>
                    <a:lnTo>
                      <a:pt x="76175" y="22000"/>
                    </a:lnTo>
                    <a:lnTo>
                      <a:pt x="73918" y="22000"/>
                    </a:lnTo>
                    <a:lnTo>
                      <a:pt x="71661" y="22800"/>
                    </a:lnTo>
                    <a:lnTo>
                      <a:pt x="69592" y="24000"/>
                    </a:lnTo>
                    <a:lnTo>
                      <a:pt x="67711" y="25200"/>
                    </a:lnTo>
                    <a:lnTo>
                      <a:pt x="65454" y="26800"/>
                    </a:lnTo>
                    <a:lnTo>
                      <a:pt x="63573" y="27800"/>
                    </a:lnTo>
                    <a:lnTo>
                      <a:pt x="61504" y="28600"/>
                    </a:lnTo>
                    <a:lnTo>
                      <a:pt x="59435" y="28600"/>
                    </a:lnTo>
                    <a:lnTo>
                      <a:pt x="56990" y="27600"/>
                    </a:lnTo>
                    <a:lnTo>
                      <a:pt x="58119" y="25600"/>
                    </a:lnTo>
                    <a:lnTo>
                      <a:pt x="58871" y="23200"/>
                    </a:lnTo>
                    <a:lnTo>
                      <a:pt x="59623" y="21000"/>
                    </a:lnTo>
                    <a:lnTo>
                      <a:pt x="60000" y="18800"/>
                    </a:lnTo>
                    <a:lnTo>
                      <a:pt x="60000" y="16400"/>
                    </a:lnTo>
                    <a:lnTo>
                      <a:pt x="60376" y="14000"/>
                    </a:lnTo>
                    <a:lnTo>
                      <a:pt x="60000" y="11400"/>
                    </a:lnTo>
                    <a:lnTo>
                      <a:pt x="59811" y="8800"/>
                    </a:lnTo>
                    <a:lnTo>
                      <a:pt x="59623" y="6400"/>
                    </a:lnTo>
                    <a:lnTo>
                      <a:pt x="59059" y="3800"/>
                    </a:lnTo>
                    <a:lnTo>
                      <a:pt x="56802" y="1800"/>
                    </a:lnTo>
                    <a:lnTo>
                      <a:pt x="54169" y="600"/>
                    </a:lnTo>
                    <a:lnTo>
                      <a:pt x="51347" y="0"/>
                    </a:lnTo>
                    <a:lnTo>
                      <a:pt x="48338" y="0"/>
                    </a:lnTo>
                    <a:lnTo>
                      <a:pt x="45517" y="800"/>
                    </a:lnTo>
                    <a:lnTo>
                      <a:pt x="42695" y="1600"/>
                    </a:lnTo>
                    <a:lnTo>
                      <a:pt x="39874" y="2600"/>
                    </a:lnTo>
                    <a:lnTo>
                      <a:pt x="37241" y="3600"/>
                    </a:lnTo>
                    <a:lnTo>
                      <a:pt x="34796" y="4200"/>
                    </a:lnTo>
                    <a:lnTo>
                      <a:pt x="32727" y="4600"/>
                    </a:lnTo>
                    <a:lnTo>
                      <a:pt x="35360" y="6600"/>
                    </a:lnTo>
                    <a:lnTo>
                      <a:pt x="35924" y="6800"/>
                    </a:lnTo>
                    <a:lnTo>
                      <a:pt x="36300" y="7400"/>
                    </a:lnTo>
                    <a:lnTo>
                      <a:pt x="37053" y="7800"/>
                    </a:lnTo>
                    <a:lnTo>
                      <a:pt x="37429" y="8400"/>
                    </a:lnTo>
                    <a:lnTo>
                      <a:pt x="37805" y="8800"/>
                    </a:lnTo>
                    <a:lnTo>
                      <a:pt x="38181" y="9400"/>
                    </a:lnTo>
                    <a:lnTo>
                      <a:pt x="38181" y="9800"/>
                    </a:lnTo>
                    <a:lnTo>
                      <a:pt x="38181" y="10400"/>
                    </a:lnTo>
                    <a:lnTo>
                      <a:pt x="37993" y="11200"/>
                    </a:lnTo>
                    <a:lnTo>
                      <a:pt x="37241" y="11600"/>
                    </a:lnTo>
                    <a:lnTo>
                      <a:pt x="36489" y="10600"/>
                    </a:lnTo>
                    <a:lnTo>
                      <a:pt x="35548" y="9800"/>
                    </a:lnTo>
                    <a:lnTo>
                      <a:pt x="34420" y="9400"/>
                    </a:lnTo>
                    <a:lnTo>
                      <a:pt x="33291" y="9200"/>
                    </a:lnTo>
                    <a:lnTo>
                      <a:pt x="32351" y="8800"/>
                    </a:lnTo>
                    <a:lnTo>
                      <a:pt x="31034" y="8600"/>
                    </a:lnTo>
                    <a:lnTo>
                      <a:pt x="30282" y="8000"/>
                    </a:lnTo>
                    <a:lnTo>
                      <a:pt x="29717" y="7400"/>
                    </a:lnTo>
                    <a:lnTo>
                      <a:pt x="29153" y="6400"/>
                    </a:lnTo>
                    <a:lnTo>
                      <a:pt x="29153" y="5000"/>
                    </a:lnTo>
                    <a:lnTo>
                      <a:pt x="25203" y="9200"/>
                    </a:lnTo>
                    <a:lnTo>
                      <a:pt x="21253" y="13400"/>
                    </a:lnTo>
                    <a:lnTo>
                      <a:pt x="17680" y="18200"/>
                    </a:lnTo>
                    <a:lnTo>
                      <a:pt x="14106" y="23200"/>
                    </a:lnTo>
                    <a:lnTo>
                      <a:pt x="11285" y="28400"/>
                    </a:lnTo>
                    <a:lnTo>
                      <a:pt x="8652" y="33600"/>
                    </a:lnTo>
                    <a:lnTo>
                      <a:pt x="6771" y="39400"/>
                    </a:lnTo>
                    <a:lnTo>
                      <a:pt x="5642" y="45000"/>
                    </a:lnTo>
                    <a:lnTo>
                      <a:pt x="5078" y="51000"/>
                    </a:lnTo>
                    <a:lnTo>
                      <a:pt x="5642" y="57200"/>
                    </a:lnTo>
                    <a:lnTo>
                      <a:pt x="6583" y="58400"/>
                    </a:lnTo>
                    <a:lnTo>
                      <a:pt x="7147" y="60000"/>
                    </a:lnTo>
                    <a:lnTo>
                      <a:pt x="7523" y="61200"/>
                    </a:lnTo>
                    <a:lnTo>
                      <a:pt x="7523" y="62400"/>
                    </a:lnTo>
                    <a:lnTo>
                      <a:pt x="7335" y="63800"/>
                    </a:lnTo>
                    <a:lnTo>
                      <a:pt x="6771" y="64800"/>
                    </a:lnTo>
                    <a:lnTo>
                      <a:pt x="6394" y="66000"/>
                    </a:lnTo>
                    <a:lnTo>
                      <a:pt x="5642" y="67000"/>
                    </a:lnTo>
                    <a:lnTo>
                      <a:pt x="4890" y="68000"/>
                    </a:lnTo>
                    <a:lnTo>
                      <a:pt x="4137" y="69000"/>
                    </a:lnTo>
                    <a:lnTo>
                      <a:pt x="13166" y="65400"/>
                    </a:lnTo>
                    <a:lnTo>
                      <a:pt x="12037" y="68000"/>
                    </a:lnTo>
                    <a:lnTo>
                      <a:pt x="10344" y="70800"/>
                    </a:lnTo>
                    <a:lnTo>
                      <a:pt x="8275" y="73600"/>
                    </a:lnTo>
                    <a:lnTo>
                      <a:pt x="6206" y="76600"/>
                    </a:lnTo>
                    <a:lnTo>
                      <a:pt x="3761" y="79400"/>
                    </a:lnTo>
                    <a:lnTo>
                      <a:pt x="1880" y="82600"/>
                    </a:lnTo>
                    <a:lnTo>
                      <a:pt x="564" y="85800"/>
                    </a:lnTo>
                    <a:lnTo>
                      <a:pt x="0" y="89000"/>
                    </a:lnTo>
                    <a:lnTo>
                      <a:pt x="188" y="92600"/>
                    </a:lnTo>
                    <a:lnTo>
                      <a:pt x="1692" y="96000"/>
                    </a:lnTo>
                    <a:lnTo>
                      <a:pt x="3197" y="95800"/>
                    </a:lnTo>
                    <a:lnTo>
                      <a:pt x="2821" y="92000"/>
                    </a:lnTo>
                    <a:lnTo>
                      <a:pt x="1316" y="92200"/>
                    </a:lnTo>
                    <a:lnTo>
                      <a:pt x="2068" y="90200"/>
                    </a:lnTo>
                    <a:lnTo>
                      <a:pt x="3197" y="88400"/>
                    </a:lnTo>
                    <a:lnTo>
                      <a:pt x="4514" y="87000"/>
                    </a:lnTo>
                    <a:lnTo>
                      <a:pt x="5830" y="85400"/>
                    </a:lnTo>
                    <a:lnTo>
                      <a:pt x="7335" y="84200"/>
                    </a:lnTo>
                    <a:lnTo>
                      <a:pt x="9028" y="83000"/>
                    </a:lnTo>
                    <a:lnTo>
                      <a:pt x="10721" y="82000"/>
                    </a:lnTo>
                    <a:lnTo>
                      <a:pt x="12225" y="80800"/>
                    </a:lnTo>
                    <a:lnTo>
                      <a:pt x="13918" y="79800"/>
                    </a:lnTo>
                    <a:lnTo>
                      <a:pt x="15611" y="79200"/>
                    </a:lnTo>
                    <a:lnTo>
                      <a:pt x="18432" y="78800"/>
                    </a:lnTo>
                    <a:lnTo>
                      <a:pt x="21065" y="79400"/>
                    </a:lnTo>
                    <a:lnTo>
                      <a:pt x="23322" y="80400"/>
                    </a:lnTo>
                    <a:lnTo>
                      <a:pt x="25203" y="81600"/>
                    </a:lnTo>
                    <a:lnTo>
                      <a:pt x="27084" y="83200"/>
                    </a:lnTo>
                    <a:lnTo>
                      <a:pt x="28777" y="85000"/>
                    </a:lnTo>
                    <a:lnTo>
                      <a:pt x="30282" y="86800"/>
                    </a:lnTo>
                    <a:lnTo>
                      <a:pt x="32351" y="88800"/>
                    </a:lnTo>
                    <a:lnTo>
                      <a:pt x="34231" y="90600"/>
                    </a:lnTo>
                    <a:lnTo>
                      <a:pt x="36489" y="92200"/>
                    </a:lnTo>
                    <a:lnTo>
                      <a:pt x="35360" y="91000"/>
                    </a:lnTo>
                    <a:lnTo>
                      <a:pt x="34608" y="89400"/>
                    </a:lnTo>
                    <a:lnTo>
                      <a:pt x="34608" y="88200"/>
                    </a:lnTo>
                    <a:lnTo>
                      <a:pt x="34796" y="86800"/>
                    </a:lnTo>
                    <a:lnTo>
                      <a:pt x="35172" y="85200"/>
                    </a:lnTo>
                    <a:lnTo>
                      <a:pt x="35548" y="84000"/>
                    </a:lnTo>
                    <a:lnTo>
                      <a:pt x="36112" y="82400"/>
                    </a:lnTo>
                    <a:lnTo>
                      <a:pt x="36112" y="81200"/>
                    </a:lnTo>
                    <a:lnTo>
                      <a:pt x="35924" y="79600"/>
                    </a:lnTo>
                    <a:lnTo>
                      <a:pt x="35172" y="78600"/>
                    </a:lnTo>
                    <a:lnTo>
                      <a:pt x="38934" y="76600"/>
                    </a:lnTo>
                    <a:lnTo>
                      <a:pt x="40815" y="74000"/>
                    </a:lnTo>
                    <a:lnTo>
                      <a:pt x="41567" y="71200"/>
                    </a:lnTo>
                    <a:lnTo>
                      <a:pt x="41379" y="68000"/>
                    </a:lnTo>
                    <a:lnTo>
                      <a:pt x="40626" y="65000"/>
                    </a:lnTo>
                    <a:lnTo>
                      <a:pt x="39874" y="61600"/>
                    </a:lnTo>
                    <a:lnTo>
                      <a:pt x="39122" y="58600"/>
                    </a:lnTo>
                    <a:lnTo>
                      <a:pt x="39310" y="55600"/>
                    </a:lnTo>
                    <a:lnTo>
                      <a:pt x="40438" y="52800"/>
                    </a:lnTo>
                    <a:lnTo>
                      <a:pt x="42884" y="50600"/>
                    </a:lnTo>
                    <a:lnTo>
                      <a:pt x="44576" y="51800"/>
                    </a:lnTo>
                    <a:lnTo>
                      <a:pt x="44952" y="52600"/>
                    </a:lnTo>
                    <a:lnTo>
                      <a:pt x="45141" y="53000"/>
                    </a:lnTo>
                    <a:lnTo>
                      <a:pt x="44952" y="53600"/>
                    </a:lnTo>
                    <a:lnTo>
                      <a:pt x="44952" y="54200"/>
                    </a:lnTo>
                    <a:lnTo>
                      <a:pt x="44576" y="54600"/>
                    </a:lnTo>
                    <a:lnTo>
                      <a:pt x="44388" y="54800"/>
                    </a:lnTo>
                    <a:lnTo>
                      <a:pt x="43824" y="55400"/>
                    </a:lnTo>
                    <a:lnTo>
                      <a:pt x="43636" y="55800"/>
                    </a:lnTo>
                    <a:lnTo>
                      <a:pt x="43636" y="56400"/>
                    </a:lnTo>
                    <a:lnTo>
                      <a:pt x="43636" y="56800"/>
                    </a:lnTo>
                    <a:lnTo>
                      <a:pt x="46457" y="52000"/>
                    </a:lnTo>
                    <a:lnTo>
                      <a:pt x="47774" y="47600"/>
                    </a:lnTo>
                    <a:lnTo>
                      <a:pt x="47398" y="43000"/>
                    </a:lnTo>
                    <a:lnTo>
                      <a:pt x="46269" y="38600"/>
                    </a:lnTo>
                    <a:lnTo>
                      <a:pt x="44576" y="34400"/>
                    </a:lnTo>
                    <a:lnTo>
                      <a:pt x="42695" y="30000"/>
                    </a:lnTo>
                    <a:lnTo>
                      <a:pt x="40815" y="25600"/>
                    </a:lnTo>
                    <a:lnTo>
                      <a:pt x="39310" y="21000"/>
                    </a:lnTo>
                    <a:lnTo>
                      <a:pt x="38934" y="16400"/>
                    </a:lnTo>
                    <a:lnTo>
                      <a:pt x="39310" y="11400"/>
                    </a:lnTo>
                    <a:lnTo>
                      <a:pt x="40815" y="15200"/>
                    </a:lnTo>
                    <a:lnTo>
                      <a:pt x="42319" y="18800"/>
                    </a:lnTo>
                    <a:lnTo>
                      <a:pt x="43824" y="22600"/>
                    </a:lnTo>
                    <a:lnTo>
                      <a:pt x="45329" y="26200"/>
                    </a:lnTo>
                    <a:lnTo>
                      <a:pt x="46833" y="30000"/>
                    </a:lnTo>
                    <a:lnTo>
                      <a:pt x="47962" y="33800"/>
                    </a:lnTo>
                    <a:lnTo>
                      <a:pt x="49090" y="38000"/>
                    </a:lnTo>
                    <a:lnTo>
                      <a:pt x="49843" y="41800"/>
                    </a:lnTo>
                    <a:lnTo>
                      <a:pt x="50407" y="45800"/>
                    </a:lnTo>
                    <a:lnTo>
                      <a:pt x="50595" y="49600"/>
                    </a:lnTo>
                    <a:lnTo>
                      <a:pt x="51347" y="48000"/>
                    </a:lnTo>
                    <a:lnTo>
                      <a:pt x="51724" y="46200"/>
                    </a:lnTo>
                    <a:lnTo>
                      <a:pt x="52288" y="44400"/>
                    </a:lnTo>
                    <a:lnTo>
                      <a:pt x="52476" y="42400"/>
                    </a:lnTo>
                    <a:lnTo>
                      <a:pt x="52664" y="40800"/>
                    </a:lnTo>
                    <a:lnTo>
                      <a:pt x="52664" y="38600"/>
                    </a:lnTo>
                    <a:lnTo>
                      <a:pt x="52664" y="37000"/>
                    </a:lnTo>
                    <a:lnTo>
                      <a:pt x="52664" y="35200"/>
                    </a:lnTo>
                    <a:lnTo>
                      <a:pt x="52476" y="33400"/>
                    </a:lnTo>
                    <a:lnTo>
                      <a:pt x="52288" y="31800"/>
                    </a:lnTo>
                    <a:lnTo>
                      <a:pt x="53228" y="31800"/>
                    </a:lnTo>
                    <a:lnTo>
                      <a:pt x="53981" y="31800"/>
                    </a:lnTo>
                    <a:lnTo>
                      <a:pt x="54357" y="32400"/>
                    </a:lnTo>
                    <a:lnTo>
                      <a:pt x="54921" y="32800"/>
                    </a:lnTo>
                    <a:lnTo>
                      <a:pt x="55109" y="33400"/>
                    </a:lnTo>
                    <a:lnTo>
                      <a:pt x="55485" y="34200"/>
                    </a:lnTo>
                    <a:lnTo>
                      <a:pt x="55862" y="34600"/>
                    </a:lnTo>
                    <a:lnTo>
                      <a:pt x="56238" y="35400"/>
                    </a:lnTo>
                    <a:lnTo>
                      <a:pt x="56990" y="35600"/>
                    </a:lnTo>
                    <a:lnTo>
                      <a:pt x="57742" y="36200"/>
                    </a:lnTo>
                    <a:lnTo>
                      <a:pt x="58119" y="39400"/>
                    </a:lnTo>
                    <a:lnTo>
                      <a:pt x="58119" y="42400"/>
                    </a:lnTo>
                    <a:lnTo>
                      <a:pt x="57554" y="45800"/>
                    </a:lnTo>
                    <a:lnTo>
                      <a:pt x="56426" y="48800"/>
                    </a:lnTo>
                    <a:lnTo>
                      <a:pt x="55109" y="51600"/>
                    </a:lnTo>
                    <a:lnTo>
                      <a:pt x="53416" y="54400"/>
                    </a:lnTo>
                    <a:lnTo>
                      <a:pt x="51912" y="56600"/>
                    </a:lnTo>
                    <a:lnTo>
                      <a:pt x="50407" y="58600"/>
                    </a:lnTo>
                    <a:lnTo>
                      <a:pt x="49090" y="60400"/>
                    </a:lnTo>
                    <a:lnTo>
                      <a:pt x="48150" y="61600"/>
                    </a:lnTo>
                    <a:lnTo>
                      <a:pt x="54169" y="61000"/>
                    </a:lnTo>
                    <a:lnTo>
                      <a:pt x="54545" y="61000"/>
                    </a:lnTo>
                    <a:lnTo>
                      <a:pt x="55109" y="61000"/>
                    </a:lnTo>
                    <a:lnTo>
                      <a:pt x="55485" y="61200"/>
                    </a:lnTo>
                    <a:lnTo>
                      <a:pt x="55862" y="61600"/>
                    </a:lnTo>
                    <a:lnTo>
                      <a:pt x="56050" y="62200"/>
                    </a:lnTo>
                    <a:lnTo>
                      <a:pt x="56238" y="62600"/>
                    </a:lnTo>
                    <a:lnTo>
                      <a:pt x="56426" y="63200"/>
                    </a:lnTo>
                    <a:lnTo>
                      <a:pt x="56990" y="63800"/>
                    </a:lnTo>
                    <a:lnTo>
                      <a:pt x="57178" y="64000"/>
                    </a:lnTo>
                    <a:lnTo>
                      <a:pt x="57931" y="64400"/>
                    </a:lnTo>
                    <a:lnTo>
                      <a:pt x="57178" y="65800"/>
                    </a:lnTo>
                    <a:lnTo>
                      <a:pt x="56426" y="66400"/>
                    </a:lnTo>
                    <a:lnTo>
                      <a:pt x="55862" y="67000"/>
                    </a:lnTo>
                    <a:lnTo>
                      <a:pt x="54921" y="67600"/>
                    </a:lnTo>
                    <a:lnTo>
                      <a:pt x="53981" y="67600"/>
                    </a:lnTo>
                    <a:lnTo>
                      <a:pt x="52664" y="67600"/>
                    </a:lnTo>
                    <a:lnTo>
                      <a:pt x="51724" y="67600"/>
                    </a:lnTo>
                    <a:lnTo>
                      <a:pt x="50595" y="67600"/>
                    </a:lnTo>
                    <a:lnTo>
                      <a:pt x="49655" y="67800"/>
                    </a:lnTo>
                    <a:lnTo>
                      <a:pt x="48714" y="68000"/>
                    </a:lnTo>
                    <a:lnTo>
                      <a:pt x="47021" y="70800"/>
                    </a:lnTo>
                    <a:lnTo>
                      <a:pt x="45329" y="73000"/>
                    </a:lnTo>
                    <a:lnTo>
                      <a:pt x="43636" y="75400"/>
                    </a:lnTo>
                    <a:lnTo>
                      <a:pt x="42507" y="77600"/>
                    </a:lnTo>
                    <a:lnTo>
                      <a:pt x="41379" y="79600"/>
                    </a:lnTo>
                    <a:lnTo>
                      <a:pt x="40438" y="82000"/>
                    </a:lnTo>
                    <a:lnTo>
                      <a:pt x="39874" y="84200"/>
                    </a:lnTo>
                    <a:lnTo>
                      <a:pt x="39686" y="87000"/>
                    </a:lnTo>
                    <a:lnTo>
                      <a:pt x="39686" y="90000"/>
                    </a:lnTo>
                    <a:lnTo>
                      <a:pt x="40062" y="93600"/>
                    </a:lnTo>
                    <a:lnTo>
                      <a:pt x="38746" y="95800"/>
                    </a:lnTo>
                    <a:lnTo>
                      <a:pt x="37805" y="98400"/>
                    </a:lnTo>
                    <a:lnTo>
                      <a:pt x="37241" y="100600"/>
                    </a:lnTo>
                    <a:lnTo>
                      <a:pt x="37241" y="103200"/>
                    </a:lnTo>
                    <a:lnTo>
                      <a:pt x="37805" y="105400"/>
                    </a:lnTo>
                    <a:lnTo>
                      <a:pt x="38369" y="108000"/>
                    </a:lnTo>
                    <a:lnTo>
                      <a:pt x="39310" y="110400"/>
                    </a:lnTo>
                    <a:lnTo>
                      <a:pt x="40438" y="113000"/>
                    </a:lnTo>
                    <a:lnTo>
                      <a:pt x="41379" y="115600"/>
                    </a:lnTo>
                    <a:lnTo>
                      <a:pt x="42507" y="118400"/>
                    </a:lnTo>
                    <a:lnTo>
                      <a:pt x="51912" y="118800"/>
                    </a:lnTo>
                    <a:lnTo>
                      <a:pt x="52476" y="118400"/>
                    </a:lnTo>
                    <a:lnTo>
                      <a:pt x="52852" y="117800"/>
                    </a:lnTo>
                    <a:lnTo>
                      <a:pt x="53416" y="117400"/>
                    </a:lnTo>
                    <a:lnTo>
                      <a:pt x="53981" y="116800"/>
                    </a:lnTo>
                    <a:lnTo>
                      <a:pt x="54357" y="116200"/>
                    </a:lnTo>
                    <a:lnTo>
                      <a:pt x="54545" y="116000"/>
                    </a:lnTo>
                    <a:lnTo>
                      <a:pt x="55297" y="115800"/>
                    </a:lnTo>
                    <a:lnTo>
                      <a:pt x="55862" y="115800"/>
                    </a:lnTo>
                    <a:lnTo>
                      <a:pt x="56238" y="115600"/>
                    </a:lnTo>
                    <a:lnTo>
                      <a:pt x="56802" y="115800"/>
                    </a:lnTo>
                    <a:lnTo>
                      <a:pt x="56802" y="115800"/>
                    </a:lnTo>
                    <a:lnTo>
                      <a:pt x="56802" y="11560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39" name="Google Shape;539;p48"/>
              <p:cNvSpPr/>
              <p:nvPr/>
            </p:nvSpPr>
            <p:spPr>
              <a:xfrm>
                <a:off x="4285" y="3175"/>
                <a:ext cx="26" cy="33"/>
              </a:xfrm>
              <a:custGeom>
                <a:rect b="b" l="l" r="r" t="t"/>
                <a:pathLst>
                  <a:path extrusionOk="0" h="120000" w="120000">
                    <a:moveTo>
                      <a:pt x="26400" y="118153"/>
                    </a:moveTo>
                    <a:lnTo>
                      <a:pt x="33600" y="116307"/>
                    </a:lnTo>
                    <a:lnTo>
                      <a:pt x="38400" y="110769"/>
                    </a:lnTo>
                    <a:lnTo>
                      <a:pt x="43200" y="108923"/>
                    </a:lnTo>
                    <a:lnTo>
                      <a:pt x="48000" y="103384"/>
                    </a:lnTo>
                    <a:lnTo>
                      <a:pt x="55200" y="101538"/>
                    </a:lnTo>
                    <a:lnTo>
                      <a:pt x="60000" y="99692"/>
                    </a:lnTo>
                    <a:lnTo>
                      <a:pt x="67200" y="97846"/>
                    </a:lnTo>
                    <a:lnTo>
                      <a:pt x="72000" y="94153"/>
                    </a:lnTo>
                    <a:lnTo>
                      <a:pt x="81600" y="92307"/>
                    </a:lnTo>
                    <a:lnTo>
                      <a:pt x="88800" y="90461"/>
                    </a:lnTo>
                    <a:lnTo>
                      <a:pt x="81600" y="90461"/>
                    </a:lnTo>
                    <a:lnTo>
                      <a:pt x="79200" y="88615"/>
                    </a:lnTo>
                    <a:lnTo>
                      <a:pt x="74400" y="83076"/>
                    </a:lnTo>
                    <a:lnTo>
                      <a:pt x="72000" y="81230"/>
                    </a:lnTo>
                    <a:lnTo>
                      <a:pt x="72000" y="75692"/>
                    </a:lnTo>
                    <a:lnTo>
                      <a:pt x="72000" y="72000"/>
                    </a:lnTo>
                    <a:lnTo>
                      <a:pt x="72000" y="68307"/>
                    </a:lnTo>
                    <a:lnTo>
                      <a:pt x="72000" y="64615"/>
                    </a:lnTo>
                    <a:lnTo>
                      <a:pt x="69600" y="59076"/>
                    </a:lnTo>
                    <a:lnTo>
                      <a:pt x="69600" y="57230"/>
                    </a:lnTo>
                    <a:lnTo>
                      <a:pt x="74400" y="53538"/>
                    </a:lnTo>
                    <a:lnTo>
                      <a:pt x="81600" y="48000"/>
                    </a:lnTo>
                    <a:lnTo>
                      <a:pt x="88800" y="44307"/>
                    </a:lnTo>
                    <a:lnTo>
                      <a:pt x="91200" y="38769"/>
                    </a:lnTo>
                    <a:lnTo>
                      <a:pt x="96000" y="31384"/>
                    </a:lnTo>
                    <a:lnTo>
                      <a:pt x="103200" y="27692"/>
                    </a:lnTo>
                    <a:lnTo>
                      <a:pt x="105600" y="20307"/>
                    </a:lnTo>
                    <a:lnTo>
                      <a:pt x="112800" y="14769"/>
                    </a:lnTo>
                    <a:lnTo>
                      <a:pt x="117600" y="9230"/>
                    </a:lnTo>
                    <a:lnTo>
                      <a:pt x="120000" y="3692"/>
                    </a:lnTo>
                    <a:lnTo>
                      <a:pt x="0" y="0"/>
                    </a:lnTo>
                    <a:lnTo>
                      <a:pt x="4800" y="11076"/>
                    </a:lnTo>
                    <a:lnTo>
                      <a:pt x="12000" y="22153"/>
                    </a:lnTo>
                    <a:lnTo>
                      <a:pt x="14400" y="35076"/>
                    </a:lnTo>
                    <a:lnTo>
                      <a:pt x="21600" y="46153"/>
                    </a:lnTo>
                    <a:lnTo>
                      <a:pt x="24000" y="57230"/>
                    </a:lnTo>
                    <a:lnTo>
                      <a:pt x="26400" y="68307"/>
                    </a:lnTo>
                    <a:lnTo>
                      <a:pt x="26400" y="81230"/>
                    </a:lnTo>
                    <a:lnTo>
                      <a:pt x="31200" y="94153"/>
                    </a:lnTo>
                    <a:lnTo>
                      <a:pt x="31200" y="107076"/>
                    </a:lnTo>
                    <a:lnTo>
                      <a:pt x="26400" y="120000"/>
                    </a:lnTo>
                    <a:lnTo>
                      <a:pt x="26400" y="120000"/>
                    </a:lnTo>
                    <a:lnTo>
                      <a:pt x="26400" y="118153"/>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0" name="Google Shape;540;p48"/>
              <p:cNvSpPr/>
              <p:nvPr/>
            </p:nvSpPr>
            <p:spPr>
              <a:xfrm>
                <a:off x="4311" y="3032"/>
                <a:ext cx="6" cy="9"/>
              </a:xfrm>
              <a:custGeom>
                <a:rect b="b" l="l" r="r" t="t"/>
                <a:pathLst>
                  <a:path extrusionOk="0" h="120000" w="120000">
                    <a:moveTo>
                      <a:pt x="120000" y="120000"/>
                    </a:moveTo>
                    <a:lnTo>
                      <a:pt x="109090" y="0"/>
                    </a:lnTo>
                    <a:lnTo>
                      <a:pt x="65454" y="18947"/>
                    </a:lnTo>
                    <a:lnTo>
                      <a:pt x="32727" y="37894"/>
                    </a:lnTo>
                    <a:lnTo>
                      <a:pt x="10909" y="50526"/>
                    </a:lnTo>
                    <a:lnTo>
                      <a:pt x="0" y="63157"/>
                    </a:lnTo>
                    <a:lnTo>
                      <a:pt x="0" y="69473"/>
                    </a:lnTo>
                    <a:lnTo>
                      <a:pt x="0" y="75789"/>
                    </a:lnTo>
                    <a:lnTo>
                      <a:pt x="10909" y="88421"/>
                    </a:lnTo>
                    <a:lnTo>
                      <a:pt x="32727" y="94736"/>
                    </a:lnTo>
                    <a:lnTo>
                      <a:pt x="76363" y="107368"/>
                    </a:lnTo>
                    <a:lnTo>
                      <a:pt x="120000" y="120000"/>
                    </a:lnTo>
                    <a:lnTo>
                      <a:pt x="120000" y="12000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1" name="Google Shape;541;p48"/>
              <p:cNvSpPr/>
              <p:nvPr/>
            </p:nvSpPr>
            <p:spPr>
              <a:xfrm>
                <a:off x="4080" y="3203"/>
                <a:ext cx="338" cy="855"/>
              </a:xfrm>
              <a:custGeom>
                <a:rect b="b" l="l" r="r" t="t"/>
                <a:pathLst>
                  <a:path extrusionOk="0" h="120000" w="120000">
                    <a:moveTo>
                      <a:pt x="57955" y="17834"/>
                    </a:moveTo>
                    <a:lnTo>
                      <a:pt x="57955" y="17483"/>
                    </a:lnTo>
                    <a:lnTo>
                      <a:pt x="57955" y="17132"/>
                    </a:lnTo>
                    <a:lnTo>
                      <a:pt x="57955" y="16781"/>
                    </a:lnTo>
                    <a:lnTo>
                      <a:pt x="57955" y="16430"/>
                    </a:lnTo>
                    <a:lnTo>
                      <a:pt x="58133" y="16149"/>
                    </a:lnTo>
                    <a:lnTo>
                      <a:pt x="58666" y="15798"/>
                    </a:lnTo>
                    <a:lnTo>
                      <a:pt x="59200" y="15517"/>
                    </a:lnTo>
                    <a:lnTo>
                      <a:pt x="59555" y="15307"/>
                    </a:lnTo>
                    <a:lnTo>
                      <a:pt x="60088" y="15026"/>
                    </a:lnTo>
                    <a:lnTo>
                      <a:pt x="60622" y="14745"/>
                    </a:lnTo>
                    <a:lnTo>
                      <a:pt x="60977" y="14815"/>
                    </a:lnTo>
                    <a:lnTo>
                      <a:pt x="60977" y="14815"/>
                    </a:lnTo>
                    <a:lnTo>
                      <a:pt x="61155" y="14956"/>
                    </a:lnTo>
                    <a:lnTo>
                      <a:pt x="61333" y="15026"/>
                    </a:lnTo>
                    <a:lnTo>
                      <a:pt x="61511" y="15026"/>
                    </a:lnTo>
                    <a:lnTo>
                      <a:pt x="61866" y="15096"/>
                    </a:lnTo>
                    <a:lnTo>
                      <a:pt x="62044" y="15096"/>
                    </a:lnTo>
                    <a:lnTo>
                      <a:pt x="62400" y="15096"/>
                    </a:lnTo>
                    <a:lnTo>
                      <a:pt x="62755" y="15096"/>
                    </a:lnTo>
                    <a:lnTo>
                      <a:pt x="63111" y="15026"/>
                    </a:lnTo>
                    <a:lnTo>
                      <a:pt x="62400" y="13973"/>
                    </a:lnTo>
                    <a:lnTo>
                      <a:pt x="61511" y="12990"/>
                    </a:lnTo>
                    <a:lnTo>
                      <a:pt x="60444" y="12007"/>
                    </a:lnTo>
                    <a:lnTo>
                      <a:pt x="58844" y="11023"/>
                    </a:lnTo>
                    <a:lnTo>
                      <a:pt x="57600" y="10111"/>
                    </a:lnTo>
                    <a:lnTo>
                      <a:pt x="55822" y="9268"/>
                    </a:lnTo>
                    <a:lnTo>
                      <a:pt x="54222" y="8355"/>
                    </a:lnTo>
                    <a:lnTo>
                      <a:pt x="52444" y="7442"/>
                    </a:lnTo>
                    <a:lnTo>
                      <a:pt x="50844" y="6600"/>
                    </a:lnTo>
                    <a:lnTo>
                      <a:pt x="49422" y="5687"/>
                    </a:lnTo>
                    <a:lnTo>
                      <a:pt x="47466" y="5055"/>
                    </a:lnTo>
                    <a:lnTo>
                      <a:pt x="44977" y="4915"/>
                    </a:lnTo>
                    <a:lnTo>
                      <a:pt x="42311" y="4774"/>
                    </a:lnTo>
                    <a:lnTo>
                      <a:pt x="39644" y="4915"/>
                    </a:lnTo>
                    <a:lnTo>
                      <a:pt x="37155" y="4985"/>
                    </a:lnTo>
                    <a:lnTo>
                      <a:pt x="34844" y="4985"/>
                    </a:lnTo>
                    <a:lnTo>
                      <a:pt x="33066" y="4774"/>
                    </a:lnTo>
                    <a:lnTo>
                      <a:pt x="32355" y="4353"/>
                    </a:lnTo>
                    <a:lnTo>
                      <a:pt x="32355" y="3581"/>
                    </a:lnTo>
                    <a:lnTo>
                      <a:pt x="33777" y="2317"/>
                    </a:lnTo>
                    <a:lnTo>
                      <a:pt x="34133" y="1334"/>
                    </a:lnTo>
                    <a:lnTo>
                      <a:pt x="33955" y="561"/>
                    </a:lnTo>
                    <a:lnTo>
                      <a:pt x="33066" y="210"/>
                    </a:lnTo>
                    <a:lnTo>
                      <a:pt x="31644" y="0"/>
                    </a:lnTo>
                    <a:lnTo>
                      <a:pt x="30222" y="70"/>
                    </a:lnTo>
                    <a:lnTo>
                      <a:pt x="28622" y="351"/>
                    </a:lnTo>
                    <a:lnTo>
                      <a:pt x="27022" y="842"/>
                    </a:lnTo>
                    <a:lnTo>
                      <a:pt x="25600" y="1544"/>
                    </a:lnTo>
                    <a:lnTo>
                      <a:pt x="24711" y="2246"/>
                    </a:lnTo>
                    <a:lnTo>
                      <a:pt x="24533" y="3089"/>
                    </a:lnTo>
                    <a:lnTo>
                      <a:pt x="23466" y="2738"/>
                    </a:lnTo>
                    <a:lnTo>
                      <a:pt x="22222" y="2527"/>
                    </a:lnTo>
                    <a:lnTo>
                      <a:pt x="20977" y="2246"/>
                    </a:lnTo>
                    <a:lnTo>
                      <a:pt x="19377" y="2036"/>
                    </a:lnTo>
                    <a:lnTo>
                      <a:pt x="17955" y="1895"/>
                    </a:lnTo>
                    <a:lnTo>
                      <a:pt x="16355" y="1755"/>
                    </a:lnTo>
                    <a:lnTo>
                      <a:pt x="14933" y="1685"/>
                    </a:lnTo>
                    <a:lnTo>
                      <a:pt x="13511" y="1755"/>
                    </a:lnTo>
                    <a:lnTo>
                      <a:pt x="12088" y="1966"/>
                    </a:lnTo>
                    <a:lnTo>
                      <a:pt x="11022" y="2317"/>
                    </a:lnTo>
                    <a:lnTo>
                      <a:pt x="4977" y="6740"/>
                    </a:lnTo>
                    <a:lnTo>
                      <a:pt x="1422" y="11304"/>
                    </a:lnTo>
                    <a:lnTo>
                      <a:pt x="0" y="15868"/>
                    </a:lnTo>
                    <a:lnTo>
                      <a:pt x="177" y="20573"/>
                    </a:lnTo>
                    <a:lnTo>
                      <a:pt x="1422" y="25418"/>
                    </a:lnTo>
                    <a:lnTo>
                      <a:pt x="3555" y="30263"/>
                    </a:lnTo>
                    <a:lnTo>
                      <a:pt x="5866" y="35178"/>
                    </a:lnTo>
                    <a:lnTo>
                      <a:pt x="8177" y="40163"/>
                    </a:lnTo>
                    <a:lnTo>
                      <a:pt x="9600" y="45008"/>
                    </a:lnTo>
                    <a:lnTo>
                      <a:pt x="10311" y="49923"/>
                    </a:lnTo>
                    <a:lnTo>
                      <a:pt x="11200" y="53856"/>
                    </a:lnTo>
                    <a:lnTo>
                      <a:pt x="11555" y="57788"/>
                    </a:lnTo>
                    <a:lnTo>
                      <a:pt x="11733" y="61579"/>
                    </a:lnTo>
                    <a:lnTo>
                      <a:pt x="11555" y="65371"/>
                    </a:lnTo>
                    <a:lnTo>
                      <a:pt x="11200" y="69093"/>
                    </a:lnTo>
                    <a:lnTo>
                      <a:pt x="11200" y="72814"/>
                    </a:lnTo>
                    <a:lnTo>
                      <a:pt x="11555" y="76535"/>
                    </a:lnTo>
                    <a:lnTo>
                      <a:pt x="11911" y="80257"/>
                    </a:lnTo>
                    <a:lnTo>
                      <a:pt x="12800" y="84049"/>
                    </a:lnTo>
                    <a:lnTo>
                      <a:pt x="14400" y="87981"/>
                    </a:lnTo>
                    <a:lnTo>
                      <a:pt x="16177" y="90368"/>
                    </a:lnTo>
                    <a:lnTo>
                      <a:pt x="16888" y="92826"/>
                    </a:lnTo>
                    <a:lnTo>
                      <a:pt x="16711" y="95354"/>
                    </a:lnTo>
                    <a:lnTo>
                      <a:pt x="16177" y="97811"/>
                    </a:lnTo>
                    <a:lnTo>
                      <a:pt x="16000" y="100339"/>
                    </a:lnTo>
                    <a:lnTo>
                      <a:pt x="16000" y="102586"/>
                    </a:lnTo>
                    <a:lnTo>
                      <a:pt x="16888" y="104833"/>
                    </a:lnTo>
                    <a:lnTo>
                      <a:pt x="18844" y="106799"/>
                    </a:lnTo>
                    <a:lnTo>
                      <a:pt x="22577" y="108484"/>
                    </a:lnTo>
                    <a:lnTo>
                      <a:pt x="28088" y="109888"/>
                    </a:lnTo>
                    <a:lnTo>
                      <a:pt x="26311" y="116348"/>
                    </a:lnTo>
                    <a:lnTo>
                      <a:pt x="26844" y="115716"/>
                    </a:lnTo>
                    <a:lnTo>
                      <a:pt x="27200" y="115365"/>
                    </a:lnTo>
                    <a:lnTo>
                      <a:pt x="27911" y="115295"/>
                    </a:lnTo>
                    <a:lnTo>
                      <a:pt x="28800" y="115365"/>
                    </a:lnTo>
                    <a:lnTo>
                      <a:pt x="29688" y="115576"/>
                    </a:lnTo>
                    <a:lnTo>
                      <a:pt x="30400" y="115857"/>
                    </a:lnTo>
                    <a:lnTo>
                      <a:pt x="30755" y="115997"/>
                    </a:lnTo>
                    <a:lnTo>
                      <a:pt x="31288" y="115997"/>
                    </a:lnTo>
                    <a:lnTo>
                      <a:pt x="31111" y="115927"/>
                    </a:lnTo>
                    <a:lnTo>
                      <a:pt x="30577" y="115646"/>
                    </a:lnTo>
                    <a:lnTo>
                      <a:pt x="32533" y="114242"/>
                    </a:lnTo>
                    <a:lnTo>
                      <a:pt x="35022" y="115014"/>
                    </a:lnTo>
                    <a:lnTo>
                      <a:pt x="34666" y="115295"/>
                    </a:lnTo>
                    <a:lnTo>
                      <a:pt x="34488" y="115646"/>
                    </a:lnTo>
                    <a:lnTo>
                      <a:pt x="34488" y="115997"/>
                    </a:lnTo>
                    <a:lnTo>
                      <a:pt x="34488" y="116278"/>
                    </a:lnTo>
                    <a:lnTo>
                      <a:pt x="34488" y="116699"/>
                    </a:lnTo>
                    <a:lnTo>
                      <a:pt x="34666" y="117050"/>
                    </a:lnTo>
                    <a:lnTo>
                      <a:pt x="34666" y="117472"/>
                    </a:lnTo>
                    <a:lnTo>
                      <a:pt x="34488" y="117682"/>
                    </a:lnTo>
                    <a:lnTo>
                      <a:pt x="34133" y="118033"/>
                    </a:lnTo>
                    <a:lnTo>
                      <a:pt x="33422" y="118314"/>
                    </a:lnTo>
                    <a:lnTo>
                      <a:pt x="35911" y="118244"/>
                    </a:lnTo>
                    <a:lnTo>
                      <a:pt x="35911" y="117823"/>
                    </a:lnTo>
                    <a:lnTo>
                      <a:pt x="35911" y="117472"/>
                    </a:lnTo>
                    <a:lnTo>
                      <a:pt x="35733" y="116980"/>
                    </a:lnTo>
                    <a:lnTo>
                      <a:pt x="35555" y="116559"/>
                    </a:lnTo>
                    <a:lnTo>
                      <a:pt x="35377" y="116208"/>
                    </a:lnTo>
                    <a:lnTo>
                      <a:pt x="35377" y="115857"/>
                    </a:lnTo>
                    <a:lnTo>
                      <a:pt x="35377" y="115506"/>
                    </a:lnTo>
                    <a:lnTo>
                      <a:pt x="35733" y="115155"/>
                    </a:lnTo>
                    <a:lnTo>
                      <a:pt x="36444" y="114874"/>
                    </a:lnTo>
                    <a:lnTo>
                      <a:pt x="37333" y="114593"/>
                    </a:lnTo>
                    <a:lnTo>
                      <a:pt x="38222" y="115014"/>
                    </a:lnTo>
                    <a:lnTo>
                      <a:pt x="38755" y="115506"/>
                    </a:lnTo>
                    <a:lnTo>
                      <a:pt x="38933" y="115997"/>
                    </a:lnTo>
                    <a:lnTo>
                      <a:pt x="38933" y="116559"/>
                    </a:lnTo>
                    <a:lnTo>
                      <a:pt x="38755" y="117050"/>
                    </a:lnTo>
                    <a:lnTo>
                      <a:pt x="38400" y="117612"/>
                    </a:lnTo>
                    <a:lnTo>
                      <a:pt x="38400" y="118033"/>
                    </a:lnTo>
                    <a:lnTo>
                      <a:pt x="38933" y="118595"/>
                    </a:lnTo>
                    <a:lnTo>
                      <a:pt x="39644" y="118946"/>
                    </a:lnTo>
                    <a:lnTo>
                      <a:pt x="40888" y="119297"/>
                    </a:lnTo>
                    <a:lnTo>
                      <a:pt x="40888" y="118946"/>
                    </a:lnTo>
                    <a:lnTo>
                      <a:pt x="40711" y="118595"/>
                    </a:lnTo>
                    <a:lnTo>
                      <a:pt x="40711" y="118244"/>
                    </a:lnTo>
                    <a:lnTo>
                      <a:pt x="40533" y="117893"/>
                    </a:lnTo>
                    <a:lnTo>
                      <a:pt x="40177" y="117542"/>
                    </a:lnTo>
                    <a:lnTo>
                      <a:pt x="40177" y="117191"/>
                    </a:lnTo>
                    <a:lnTo>
                      <a:pt x="40533" y="116910"/>
                    </a:lnTo>
                    <a:lnTo>
                      <a:pt x="40711" y="116629"/>
                    </a:lnTo>
                    <a:lnTo>
                      <a:pt x="41066" y="116348"/>
                    </a:lnTo>
                    <a:lnTo>
                      <a:pt x="41955" y="116138"/>
                    </a:lnTo>
                    <a:lnTo>
                      <a:pt x="42666" y="116278"/>
                    </a:lnTo>
                    <a:lnTo>
                      <a:pt x="43200" y="116559"/>
                    </a:lnTo>
                    <a:lnTo>
                      <a:pt x="43377" y="116910"/>
                    </a:lnTo>
                    <a:lnTo>
                      <a:pt x="43555" y="117191"/>
                    </a:lnTo>
                    <a:lnTo>
                      <a:pt x="43911" y="117542"/>
                    </a:lnTo>
                    <a:lnTo>
                      <a:pt x="43911" y="117893"/>
                    </a:lnTo>
                    <a:lnTo>
                      <a:pt x="43911" y="118244"/>
                    </a:lnTo>
                    <a:lnTo>
                      <a:pt x="43911" y="118595"/>
                    </a:lnTo>
                    <a:lnTo>
                      <a:pt x="44088" y="118946"/>
                    </a:lnTo>
                    <a:lnTo>
                      <a:pt x="44266" y="119227"/>
                    </a:lnTo>
                    <a:lnTo>
                      <a:pt x="46755" y="116489"/>
                    </a:lnTo>
                    <a:lnTo>
                      <a:pt x="47466" y="116629"/>
                    </a:lnTo>
                    <a:lnTo>
                      <a:pt x="47644" y="116840"/>
                    </a:lnTo>
                    <a:lnTo>
                      <a:pt x="48177" y="117050"/>
                    </a:lnTo>
                    <a:lnTo>
                      <a:pt x="48177" y="117331"/>
                    </a:lnTo>
                    <a:lnTo>
                      <a:pt x="48355" y="117612"/>
                    </a:lnTo>
                    <a:lnTo>
                      <a:pt x="48355" y="117893"/>
                    </a:lnTo>
                    <a:lnTo>
                      <a:pt x="48355" y="118174"/>
                    </a:lnTo>
                    <a:lnTo>
                      <a:pt x="48355" y="118385"/>
                    </a:lnTo>
                    <a:lnTo>
                      <a:pt x="48355" y="118736"/>
                    </a:lnTo>
                    <a:lnTo>
                      <a:pt x="48355" y="119016"/>
                    </a:lnTo>
                    <a:lnTo>
                      <a:pt x="49066" y="118665"/>
                    </a:lnTo>
                    <a:lnTo>
                      <a:pt x="49600" y="118525"/>
                    </a:lnTo>
                    <a:lnTo>
                      <a:pt x="50133" y="118385"/>
                    </a:lnTo>
                    <a:lnTo>
                      <a:pt x="50844" y="118525"/>
                    </a:lnTo>
                    <a:lnTo>
                      <a:pt x="51200" y="118595"/>
                    </a:lnTo>
                    <a:lnTo>
                      <a:pt x="51733" y="118665"/>
                    </a:lnTo>
                    <a:lnTo>
                      <a:pt x="52088" y="118665"/>
                    </a:lnTo>
                    <a:lnTo>
                      <a:pt x="52444" y="118595"/>
                    </a:lnTo>
                    <a:lnTo>
                      <a:pt x="52622" y="118314"/>
                    </a:lnTo>
                    <a:lnTo>
                      <a:pt x="52800" y="117893"/>
                    </a:lnTo>
                    <a:lnTo>
                      <a:pt x="53688" y="117893"/>
                    </a:lnTo>
                    <a:lnTo>
                      <a:pt x="54400" y="117963"/>
                    </a:lnTo>
                    <a:lnTo>
                      <a:pt x="54577" y="118174"/>
                    </a:lnTo>
                    <a:lnTo>
                      <a:pt x="54933" y="118314"/>
                    </a:lnTo>
                    <a:lnTo>
                      <a:pt x="55111" y="118595"/>
                    </a:lnTo>
                    <a:lnTo>
                      <a:pt x="55288" y="118736"/>
                    </a:lnTo>
                    <a:lnTo>
                      <a:pt x="55288" y="119016"/>
                    </a:lnTo>
                    <a:lnTo>
                      <a:pt x="55466" y="119297"/>
                    </a:lnTo>
                    <a:lnTo>
                      <a:pt x="56000" y="119508"/>
                    </a:lnTo>
                    <a:lnTo>
                      <a:pt x="56711" y="119648"/>
                    </a:lnTo>
                    <a:lnTo>
                      <a:pt x="57244" y="119929"/>
                    </a:lnTo>
                    <a:lnTo>
                      <a:pt x="57955" y="120000"/>
                    </a:lnTo>
                    <a:lnTo>
                      <a:pt x="58666" y="120000"/>
                    </a:lnTo>
                    <a:lnTo>
                      <a:pt x="59555" y="119859"/>
                    </a:lnTo>
                    <a:lnTo>
                      <a:pt x="60266" y="119578"/>
                    </a:lnTo>
                    <a:lnTo>
                      <a:pt x="60977" y="119227"/>
                    </a:lnTo>
                    <a:lnTo>
                      <a:pt x="61511" y="118946"/>
                    </a:lnTo>
                    <a:lnTo>
                      <a:pt x="62222" y="118665"/>
                    </a:lnTo>
                    <a:lnTo>
                      <a:pt x="62933" y="118525"/>
                    </a:lnTo>
                    <a:lnTo>
                      <a:pt x="63466" y="118385"/>
                    </a:lnTo>
                    <a:lnTo>
                      <a:pt x="64533" y="118385"/>
                    </a:lnTo>
                    <a:lnTo>
                      <a:pt x="65422" y="118385"/>
                    </a:lnTo>
                    <a:lnTo>
                      <a:pt x="66488" y="118385"/>
                    </a:lnTo>
                    <a:lnTo>
                      <a:pt x="67377" y="118314"/>
                    </a:lnTo>
                    <a:lnTo>
                      <a:pt x="68266" y="118314"/>
                    </a:lnTo>
                    <a:lnTo>
                      <a:pt x="68977" y="118385"/>
                    </a:lnTo>
                    <a:lnTo>
                      <a:pt x="69866" y="118385"/>
                    </a:lnTo>
                    <a:lnTo>
                      <a:pt x="70400" y="118595"/>
                    </a:lnTo>
                    <a:lnTo>
                      <a:pt x="70755" y="118736"/>
                    </a:lnTo>
                    <a:lnTo>
                      <a:pt x="71288" y="119016"/>
                    </a:lnTo>
                    <a:lnTo>
                      <a:pt x="72000" y="118736"/>
                    </a:lnTo>
                    <a:lnTo>
                      <a:pt x="72533" y="118595"/>
                    </a:lnTo>
                    <a:lnTo>
                      <a:pt x="73244" y="118525"/>
                    </a:lnTo>
                    <a:lnTo>
                      <a:pt x="74133" y="118525"/>
                    </a:lnTo>
                    <a:lnTo>
                      <a:pt x="74844" y="118665"/>
                    </a:lnTo>
                    <a:lnTo>
                      <a:pt x="75555" y="118736"/>
                    </a:lnTo>
                    <a:lnTo>
                      <a:pt x="75911" y="118876"/>
                    </a:lnTo>
                    <a:lnTo>
                      <a:pt x="76444" y="118946"/>
                    </a:lnTo>
                    <a:lnTo>
                      <a:pt x="76800" y="118946"/>
                    </a:lnTo>
                    <a:lnTo>
                      <a:pt x="76800" y="118876"/>
                    </a:lnTo>
                    <a:lnTo>
                      <a:pt x="75555" y="118244"/>
                    </a:lnTo>
                    <a:lnTo>
                      <a:pt x="74133" y="117823"/>
                    </a:lnTo>
                    <a:lnTo>
                      <a:pt x="72888" y="117472"/>
                    </a:lnTo>
                    <a:lnTo>
                      <a:pt x="71466" y="117191"/>
                    </a:lnTo>
                    <a:lnTo>
                      <a:pt x="69866" y="116910"/>
                    </a:lnTo>
                    <a:lnTo>
                      <a:pt x="68266" y="116629"/>
                    </a:lnTo>
                    <a:lnTo>
                      <a:pt x="66844" y="116348"/>
                    </a:lnTo>
                    <a:lnTo>
                      <a:pt x="65422" y="116138"/>
                    </a:lnTo>
                    <a:lnTo>
                      <a:pt x="64000" y="115716"/>
                    </a:lnTo>
                    <a:lnTo>
                      <a:pt x="62755" y="115295"/>
                    </a:lnTo>
                    <a:lnTo>
                      <a:pt x="61866" y="115014"/>
                    </a:lnTo>
                    <a:lnTo>
                      <a:pt x="60622" y="114944"/>
                    </a:lnTo>
                    <a:lnTo>
                      <a:pt x="59555" y="115014"/>
                    </a:lnTo>
                    <a:lnTo>
                      <a:pt x="58133" y="115014"/>
                    </a:lnTo>
                    <a:lnTo>
                      <a:pt x="57066" y="115155"/>
                    </a:lnTo>
                    <a:lnTo>
                      <a:pt x="56177" y="115225"/>
                    </a:lnTo>
                    <a:lnTo>
                      <a:pt x="55288" y="115155"/>
                    </a:lnTo>
                    <a:lnTo>
                      <a:pt x="54577" y="114944"/>
                    </a:lnTo>
                    <a:lnTo>
                      <a:pt x="54222" y="114523"/>
                    </a:lnTo>
                    <a:lnTo>
                      <a:pt x="54222" y="113961"/>
                    </a:lnTo>
                    <a:lnTo>
                      <a:pt x="54400" y="113820"/>
                    </a:lnTo>
                    <a:lnTo>
                      <a:pt x="54577" y="113610"/>
                    </a:lnTo>
                    <a:lnTo>
                      <a:pt x="54933" y="113540"/>
                    </a:lnTo>
                    <a:lnTo>
                      <a:pt x="55288" y="113469"/>
                    </a:lnTo>
                    <a:lnTo>
                      <a:pt x="55466" y="113329"/>
                    </a:lnTo>
                    <a:lnTo>
                      <a:pt x="56000" y="113329"/>
                    </a:lnTo>
                    <a:lnTo>
                      <a:pt x="56355" y="113259"/>
                    </a:lnTo>
                    <a:lnTo>
                      <a:pt x="56711" y="113259"/>
                    </a:lnTo>
                    <a:lnTo>
                      <a:pt x="57066" y="113259"/>
                    </a:lnTo>
                    <a:lnTo>
                      <a:pt x="57244" y="113259"/>
                    </a:lnTo>
                    <a:lnTo>
                      <a:pt x="48533" y="110099"/>
                    </a:lnTo>
                    <a:lnTo>
                      <a:pt x="49244" y="109748"/>
                    </a:lnTo>
                    <a:lnTo>
                      <a:pt x="49600" y="109327"/>
                    </a:lnTo>
                    <a:lnTo>
                      <a:pt x="50311" y="109116"/>
                    </a:lnTo>
                    <a:lnTo>
                      <a:pt x="51022" y="108835"/>
                    </a:lnTo>
                    <a:lnTo>
                      <a:pt x="51733" y="108624"/>
                    </a:lnTo>
                    <a:lnTo>
                      <a:pt x="52622" y="108414"/>
                    </a:lnTo>
                    <a:lnTo>
                      <a:pt x="53333" y="108203"/>
                    </a:lnTo>
                    <a:lnTo>
                      <a:pt x="54222" y="108133"/>
                    </a:lnTo>
                    <a:lnTo>
                      <a:pt x="55111" y="107922"/>
                    </a:lnTo>
                    <a:lnTo>
                      <a:pt x="56000" y="107852"/>
                    </a:lnTo>
                    <a:lnTo>
                      <a:pt x="48533" y="96968"/>
                    </a:lnTo>
                    <a:lnTo>
                      <a:pt x="48355" y="91281"/>
                    </a:lnTo>
                    <a:lnTo>
                      <a:pt x="47822" y="85593"/>
                    </a:lnTo>
                    <a:lnTo>
                      <a:pt x="47466" y="79906"/>
                    </a:lnTo>
                    <a:lnTo>
                      <a:pt x="46755" y="74148"/>
                    </a:lnTo>
                    <a:lnTo>
                      <a:pt x="46222" y="68461"/>
                    </a:lnTo>
                    <a:lnTo>
                      <a:pt x="45866" y="62773"/>
                    </a:lnTo>
                    <a:lnTo>
                      <a:pt x="45866" y="57086"/>
                    </a:lnTo>
                    <a:lnTo>
                      <a:pt x="46044" y="51609"/>
                    </a:lnTo>
                    <a:lnTo>
                      <a:pt x="46755" y="46062"/>
                    </a:lnTo>
                    <a:lnTo>
                      <a:pt x="47822" y="40725"/>
                    </a:lnTo>
                    <a:lnTo>
                      <a:pt x="48355" y="38689"/>
                    </a:lnTo>
                    <a:lnTo>
                      <a:pt x="48533" y="36653"/>
                    </a:lnTo>
                    <a:lnTo>
                      <a:pt x="48533" y="34546"/>
                    </a:lnTo>
                    <a:lnTo>
                      <a:pt x="48355" y="32440"/>
                    </a:lnTo>
                    <a:lnTo>
                      <a:pt x="47822" y="30193"/>
                    </a:lnTo>
                    <a:lnTo>
                      <a:pt x="47822" y="28086"/>
                    </a:lnTo>
                    <a:lnTo>
                      <a:pt x="47822" y="26050"/>
                    </a:lnTo>
                    <a:lnTo>
                      <a:pt x="48355" y="23943"/>
                    </a:lnTo>
                    <a:lnTo>
                      <a:pt x="49244" y="21907"/>
                    </a:lnTo>
                    <a:lnTo>
                      <a:pt x="50666" y="20081"/>
                    </a:lnTo>
                    <a:lnTo>
                      <a:pt x="57600" y="20713"/>
                    </a:lnTo>
                    <a:lnTo>
                      <a:pt x="55288" y="21556"/>
                    </a:lnTo>
                    <a:lnTo>
                      <a:pt x="53866" y="22679"/>
                    </a:lnTo>
                    <a:lnTo>
                      <a:pt x="52800" y="23733"/>
                    </a:lnTo>
                    <a:lnTo>
                      <a:pt x="52088" y="24926"/>
                    </a:lnTo>
                    <a:lnTo>
                      <a:pt x="51911" y="26190"/>
                    </a:lnTo>
                    <a:lnTo>
                      <a:pt x="51911" y="27454"/>
                    </a:lnTo>
                    <a:lnTo>
                      <a:pt x="52444" y="28788"/>
                    </a:lnTo>
                    <a:lnTo>
                      <a:pt x="52622" y="29982"/>
                    </a:lnTo>
                    <a:lnTo>
                      <a:pt x="53333" y="31246"/>
                    </a:lnTo>
                    <a:lnTo>
                      <a:pt x="53688" y="32510"/>
                    </a:lnTo>
                    <a:lnTo>
                      <a:pt x="56355" y="34897"/>
                    </a:lnTo>
                    <a:lnTo>
                      <a:pt x="59555" y="37214"/>
                    </a:lnTo>
                    <a:lnTo>
                      <a:pt x="62755" y="39531"/>
                    </a:lnTo>
                    <a:lnTo>
                      <a:pt x="66133" y="41708"/>
                    </a:lnTo>
                    <a:lnTo>
                      <a:pt x="69511" y="44025"/>
                    </a:lnTo>
                    <a:lnTo>
                      <a:pt x="72533" y="46272"/>
                    </a:lnTo>
                    <a:lnTo>
                      <a:pt x="75733" y="48589"/>
                    </a:lnTo>
                    <a:lnTo>
                      <a:pt x="78400" y="50836"/>
                    </a:lnTo>
                    <a:lnTo>
                      <a:pt x="80711" y="53294"/>
                    </a:lnTo>
                    <a:lnTo>
                      <a:pt x="82488" y="55681"/>
                    </a:lnTo>
                    <a:lnTo>
                      <a:pt x="81422" y="55541"/>
                    </a:lnTo>
                    <a:lnTo>
                      <a:pt x="80533" y="55681"/>
                    </a:lnTo>
                    <a:lnTo>
                      <a:pt x="79822" y="55751"/>
                    </a:lnTo>
                    <a:lnTo>
                      <a:pt x="79111" y="56032"/>
                    </a:lnTo>
                    <a:lnTo>
                      <a:pt x="78577" y="56313"/>
                    </a:lnTo>
                    <a:lnTo>
                      <a:pt x="78400" y="56664"/>
                    </a:lnTo>
                    <a:lnTo>
                      <a:pt x="78222" y="57086"/>
                    </a:lnTo>
                    <a:lnTo>
                      <a:pt x="78222" y="57507"/>
                    </a:lnTo>
                    <a:lnTo>
                      <a:pt x="78222" y="57998"/>
                    </a:lnTo>
                    <a:lnTo>
                      <a:pt x="78400" y="58420"/>
                    </a:lnTo>
                    <a:lnTo>
                      <a:pt x="84088" y="58209"/>
                    </a:lnTo>
                    <a:lnTo>
                      <a:pt x="84977" y="58420"/>
                    </a:lnTo>
                    <a:lnTo>
                      <a:pt x="85866" y="58490"/>
                    </a:lnTo>
                    <a:lnTo>
                      <a:pt x="86755" y="58700"/>
                    </a:lnTo>
                    <a:lnTo>
                      <a:pt x="87644" y="58841"/>
                    </a:lnTo>
                    <a:lnTo>
                      <a:pt x="88355" y="59122"/>
                    </a:lnTo>
                    <a:lnTo>
                      <a:pt x="89244" y="59403"/>
                    </a:lnTo>
                    <a:lnTo>
                      <a:pt x="89955" y="59684"/>
                    </a:lnTo>
                    <a:lnTo>
                      <a:pt x="90311" y="60035"/>
                    </a:lnTo>
                    <a:lnTo>
                      <a:pt x="90488" y="60386"/>
                    </a:lnTo>
                    <a:lnTo>
                      <a:pt x="90311" y="60807"/>
                    </a:lnTo>
                    <a:lnTo>
                      <a:pt x="90133" y="61369"/>
                    </a:lnTo>
                    <a:lnTo>
                      <a:pt x="89422" y="61790"/>
                    </a:lnTo>
                    <a:lnTo>
                      <a:pt x="88711" y="62071"/>
                    </a:lnTo>
                    <a:lnTo>
                      <a:pt x="87822" y="62211"/>
                    </a:lnTo>
                    <a:lnTo>
                      <a:pt x="86755" y="62352"/>
                    </a:lnTo>
                    <a:lnTo>
                      <a:pt x="85688" y="62211"/>
                    </a:lnTo>
                    <a:lnTo>
                      <a:pt x="84444" y="62211"/>
                    </a:lnTo>
                    <a:lnTo>
                      <a:pt x="83200" y="62141"/>
                    </a:lnTo>
                    <a:lnTo>
                      <a:pt x="81955" y="61930"/>
                    </a:lnTo>
                    <a:lnTo>
                      <a:pt x="80711" y="61860"/>
                    </a:lnTo>
                    <a:lnTo>
                      <a:pt x="80533" y="61369"/>
                    </a:lnTo>
                    <a:lnTo>
                      <a:pt x="80533" y="61018"/>
                    </a:lnTo>
                    <a:lnTo>
                      <a:pt x="80888" y="60807"/>
                    </a:lnTo>
                    <a:lnTo>
                      <a:pt x="81600" y="60807"/>
                    </a:lnTo>
                    <a:lnTo>
                      <a:pt x="82311" y="60807"/>
                    </a:lnTo>
                    <a:lnTo>
                      <a:pt x="83200" y="61018"/>
                    </a:lnTo>
                    <a:lnTo>
                      <a:pt x="84088" y="61018"/>
                    </a:lnTo>
                    <a:lnTo>
                      <a:pt x="84977" y="61018"/>
                    </a:lnTo>
                    <a:lnTo>
                      <a:pt x="85688" y="60807"/>
                    </a:lnTo>
                    <a:lnTo>
                      <a:pt x="86044" y="60386"/>
                    </a:lnTo>
                    <a:lnTo>
                      <a:pt x="85688" y="60456"/>
                    </a:lnTo>
                    <a:lnTo>
                      <a:pt x="85155" y="60456"/>
                    </a:lnTo>
                    <a:lnTo>
                      <a:pt x="84977" y="60456"/>
                    </a:lnTo>
                    <a:lnTo>
                      <a:pt x="84444" y="60456"/>
                    </a:lnTo>
                    <a:lnTo>
                      <a:pt x="84088" y="60456"/>
                    </a:lnTo>
                    <a:lnTo>
                      <a:pt x="83911" y="60456"/>
                    </a:lnTo>
                    <a:lnTo>
                      <a:pt x="83377" y="60456"/>
                    </a:lnTo>
                    <a:lnTo>
                      <a:pt x="83200" y="60386"/>
                    </a:lnTo>
                    <a:lnTo>
                      <a:pt x="82844" y="60245"/>
                    </a:lnTo>
                    <a:lnTo>
                      <a:pt x="82666" y="60175"/>
                    </a:lnTo>
                    <a:lnTo>
                      <a:pt x="81066" y="60526"/>
                    </a:lnTo>
                    <a:lnTo>
                      <a:pt x="79644" y="61018"/>
                    </a:lnTo>
                    <a:lnTo>
                      <a:pt x="78044" y="61509"/>
                    </a:lnTo>
                    <a:lnTo>
                      <a:pt x="76444" y="62071"/>
                    </a:lnTo>
                    <a:lnTo>
                      <a:pt x="75022" y="62703"/>
                    </a:lnTo>
                    <a:lnTo>
                      <a:pt x="73955" y="63265"/>
                    </a:lnTo>
                    <a:lnTo>
                      <a:pt x="73244" y="64037"/>
                    </a:lnTo>
                    <a:lnTo>
                      <a:pt x="72533" y="64809"/>
                    </a:lnTo>
                    <a:lnTo>
                      <a:pt x="72533" y="65511"/>
                    </a:lnTo>
                    <a:lnTo>
                      <a:pt x="72888" y="66284"/>
                    </a:lnTo>
                    <a:lnTo>
                      <a:pt x="69511" y="66635"/>
                    </a:lnTo>
                    <a:lnTo>
                      <a:pt x="66844" y="67407"/>
                    </a:lnTo>
                    <a:lnTo>
                      <a:pt x="64533" y="68320"/>
                    </a:lnTo>
                    <a:lnTo>
                      <a:pt x="62755" y="69514"/>
                    </a:lnTo>
                    <a:lnTo>
                      <a:pt x="61155" y="70918"/>
                    </a:lnTo>
                    <a:lnTo>
                      <a:pt x="59555" y="72322"/>
                    </a:lnTo>
                    <a:lnTo>
                      <a:pt x="57955" y="73867"/>
                    </a:lnTo>
                    <a:lnTo>
                      <a:pt x="56177" y="75201"/>
                    </a:lnTo>
                    <a:lnTo>
                      <a:pt x="54222" y="76465"/>
                    </a:lnTo>
                    <a:lnTo>
                      <a:pt x="51555" y="77519"/>
                    </a:lnTo>
                    <a:lnTo>
                      <a:pt x="52444" y="79836"/>
                    </a:lnTo>
                    <a:lnTo>
                      <a:pt x="52444" y="82223"/>
                    </a:lnTo>
                    <a:lnTo>
                      <a:pt x="51733" y="84751"/>
                    </a:lnTo>
                    <a:lnTo>
                      <a:pt x="51022" y="87419"/>
                    </a:lnTo>
                    <a:lnTo>
                      <a:pt x="50666" y="89947"/>
                    </a:lnTo>
                    <a:lnTo>
                      <a:pt x="50844" y="92334"/>
                    </a:lnTo>
                    <a:lnTo>
                      <a:pt x="51911" y="94441"/>
                    </a:lnTo>
                    <a:lnTo>
                      <a:pt x="54400" y="96196"/>
                    </a:lnTo>
                    <a:lnTo>
                      <a:pt x="58666" y="97671"/>
                    </a:lnTo>
                    <a:lnTo>
                      <a:pt x="64888" y="98513"/>
                    </a:lnTo>
                    <a:lnTo>
                      <a:pt x="91911" y="79485"/>
                    </a:lnTo>
                    <a:lnTo>
                      <a:pt x="75911" y="70778"/>
                    </a:lnTo>
                    <a:lnTo>
                      <a:pt x="75911" y="68812"/>
                    </a:lnTo>
                    <a:lnTo>
                      <a:pt x="77155" y="67407"/>
                    </a:lnTo>
                    <a:lnTo>
                      <a:pt x="79644" y="66284"/>
                    </a:lnTo>
                    <a:lnTo>
                      <a:pt x="82666" y="65722"/>
                    </a:lnTo>
                    <a:lnTo>
                      <a:pt x="86222" y="65371"/>
                    </a:lnTo>
                    <a:lnTo>
                      <a:pt x="90488" y="65160"/>
                    </a:lnTo>
                    <a:lnTo>
                      <a:pt x="94755" y="65160"/>
                    </a:lnTo>
                    <a:lnTo>
                      <a:pt x="99022" y="65160"/>
                    </a:lnTo>
                    <a:lnTo>
                      <a:pt x="103111" y="65160"/>
                    </a:lnTo>
                    <a:lnTo>
                      <a:pt x="106666" y="64950"/>
                    </a:lnTo>
                    <a:lnTo>
                      <a:pt x="108977" y="64388"/>
                    </a:lnTo>
                    <a:lnTo>
                      <a:pt x="110755" y="63686"/>
                    </a:lnTo>
                    <a:lnTo>
                      <a:pt x="112355" y="62773"/>
                    </a:lnTo>
                    <a:lnTo>
                      <a:pt x="113777" y="61860"/>
                    </a:lnTo>
                    <a:lnTo>
                      <a:pt x="114844" y="60877"/>
                    </a:lnTo>
                    <a:lnTo>
                      <a:pt x="115733" y="59824"/>
                    </a:lnTo>
                    <a:lnTo>
                      <a:pt x="116622" y="58771"/>
                    </a:lnTo>
                    <a:lnTo>
                      <a:pt x="117688" y="57788"/>
                    </a:lnTo>
                    <a:lnTo>
                      <a:pt x="118933" y="56805"/>
                    </a:lnTo>
                    <a:lnTo>
                      <a:pt x="120000" y="55822"/>
                    </a:lnTo>
                    <a:lnTo>
                      <a:pt x="116800" y="52381"/>
                    </a:lnTo>
                    <a:lnTo>
                      <a:pt x="113955" y="48800"/>
                    </a:lnTo>
                    <a:lnTo>
                      <a:pt x="110933" y="45289"/>
                    </a:lnTo>
                    <a:lnTo>
                      <a:pt x="108266" y="41638"/>
                    </a:lnTo>
                    <a:lnTo>
                      <a:pt x="105422" y="38057"/>
                    </a:lnTo>
                    <a:lnTo>
                      <a:pt x="102400" y="34546"/>
                    </a:lnTo>
                    <a:lnTo>
                      <a:pt x="99022" y="30965"/>
                    </a:lnTo>
                    <a:lnTo>
                      <a:pt x="95822" y="27524"/>
                    </a:lnTo>
                    <a:lnTo>
                      <a:pt x="91733" y="24154"/>
                    </a:lnTo>
                    <a:lnTo>
                      <a:pt x="87466" y="20784"/>
                    </a:lnTo>
                    <a:lnTo>
                      <a:pt x="84088" y="20222"/>
                    </a:lnTo>
                    <a:lnTo>
                      <a:pt x="81066" y="19871"/>
                    </a:lnTo>
                    <a:lnTo>
                      <a:pt x="78222" y="19730"/>
                    </a:lnTo>
                    <a:lnTo>
                      <a:pt x="75555" y="19660"/>
                    </a:lnTo>
                    <a:lnTo>
                      <a:pt x="73066" y="19520"/>
                    </a:lnTo>
                    <a:lnTo>
                      <a:pt x="70400" y="19449"/>
                    </a:lnTo>
                    <a:lnTo>
                      <a:pt x="67733" y="19239"/>
                    </a:lnTo>
                    <a:lnTo>
                      <a:pt x="64711" y="19028"/>
                    </a:lnTo>
                    <a:lnTo>
                      <a:pt x="61511" y="18537"/>
                    </a:lnTo>
                    <a:lnTo>
                      <a:pt x="58133" y="17834"/>
                    </a:lnTo>
                    <a:lnTo>
                      <a:pt x="58133" y="17834"/>
                    </a:lnTo>
                    <a:lnTo>
                      <a:pt x="57955" y="17834"/>
                    </a:lnTo>
                    <a:close/>
                  </a:path>
                </a:pathLst>
              </a:custGeom>
              <a:solidFill>
                <a:srgbClr val="763E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2" name="Google Shape;542;p48"/>
              <p:cNvSpPr/>
              <p:nvPr/>
            </p:nvSpPr>
            <p:spPr>
              <a:xfrm>
                <a:off x="4954" y="3198"/>
                <a:ext cx="109" cy="89"/>
              </a:xfrm>
              <a:custGeom>
                <a:rect b="b" l="l" r="r" t="t"/>
                <a:pathLst>
                  <a:path extrusionOk="0" h="120000" w="120000">
                    <a:moveTo>
                      <a:pt x="89032" y="110508"/>
                    </a:moveTo>
                    <a:lnTo>
                      <a:pt x="90138" y="107796"/>
                    </a:lnTo>
                    <a:lnTo>
                      <a:pt x="91797" y="104406"/>
                    </a:lnTo>
                    <a:lnTo>
                      <a:pt x="92903" y="101016"/>
                    </a:lnTo>
                    <a:lnTo>
                      <a:pt x="95115" y="97627"/>
                    </a:lnTo>
                    <a:lnTo>
                      <a:pt x="97327" y="94915"/>
                    </a:lnTo>
                    <a:lnTo>
                      <a:pt x="98986" y="93559"/>
                    </a:lnTo>
                    <a:lnTo>
                      <a:pt x="102304" y="91525"/>
                    </a:lnTo>
                    <a:lnTo>
                      <a:pt x="103963" y="91525"/>
                    </a:lnTo>
                    <a:lnTo>
                      <a:pt x="106728" y="92881"/>
                    </a:lnTo>
                    <a:lnTo>
                      <a:pt x="110599" y="94915"/>
                    </a:lnTo>
                    <a:lnTo>
                      <a:pt x="113917" y="90169"/>
                    </a:lnTo>
                    <a:lnTo>
                      <a:pt x="116682" y="84067"/>
                    </a:lnTo>
                    <a:lnTo>
                      <a:pt x="118341" y="77288"/>
                    </a:lnTo>
                    <a:lnTo>
                      <a:pt x="119447" y="70508"/>
                    </a:lnTo>
                    <a:lnTo>
                      <a:pt x="120000" y="63728"/>
                    </a:lnTo>
                    <a:lnTo>
                      <a:pt x="120000" y="55593"/>
                    </a:lnTo>
                    <a:lnTo>
                      <a:pt x="120000" y="48813"/>
                    </a:lnTo>
                    <a:lnTo>
                      <a:pt x="119447" y="42033"/>
                    </a:lnTo>
                    <a:lnTo>
                      <a:pt x="118894" y="35254"/>
                    </a:lnTo>
                    <a:lnTo>
                      <a:pt x="118341" y="29152"/>
                    </a:lnTo>
                    <a:lnTo>
                      <a:pt x="116682" y="32542"/>
                    </a:lnTo>
                    <a:lnTo>
                      <a:pt x="114470" y="33220"/>
                    </a:lnTo>
                    <a:lnTo>
                      <a:pt x="112258" y="34576"/>
                    </a:lnTo>
                    <a:lnTo>
                      <a:pt x="110599" y="34576"/>
                    </a:lnTo>
                    <a:lnTo>
                      <a:pt x="107834" y="32542"/>
                    </a:lnTo>
                    <a:lnTo>
                      <a:pt x="105622" y="31864"/>
                    </a:lnTo>
                    <a:lnTo>
                      <a:pt x="103410" y="29152"/>
                    </a:lnTo>
                    <a:lnTo>
                      <a:pt x="101198" y="27796"/>
                    </a:lnTo>
                    <a:lnTo>
                      <a:pt x="98433" y="25084"/>
                    </a:lnTo>
                    <a:lnTo>
                      <a:pt x="97327" y="23050"/>
                    </a:lnTo>
                    <a:lnTo>
                      <a:pt x="93456" y="15593"/>
                    </a:lnTo>
                    <a:lnTo>
                      <a:pt x="89032" y="9491"/>
                    </a:lnTo>
                    <a:lnTo>
                      <a:pt x="82949" y="6101"/>
                    </a:lnTo>
                    <a:lnTo>
                      <a:pt x="76866" y="3389"/>
                    </a:lnTo>
                    <a:lnTo>
                      <a:pt x="69677" y="2033"/>
                    </a:lnTo>
                    <a:lnTo>
                      <a:pt x="63594" y="2033"/>
                    </a:lnTo>
                    <a:lnTo>
                      <a:pt x="58064" y="2033"/>
                    </a:lnTo>
                    <a:lnTo>
                      <a:pt x="53640" y="2711"/>
                    </a:lnTo>
                    <a:lnTo>
                      <a:pt x="50322" y="3389"/>
                    </a:lnTo>
                    <a:lnTo>
                      <a:pt x="49769" y="3389"/>
                    </a:lnTo>
                    <a:lnTo>
                      <a:pt x="44239" y="677"/>
                    </a:lnTo>
                    <a:lnTo>
                      <a:pt x="38709" y="0"/>
                    </a:lnTo>
                    <a:lnTo>
                      <a:pt x="33732" y="677"/>
                    </a:lnTo>
                    <a:lnTo>
                      <a:pt x="29308" y="3389"/>
                    </a:lnTo>
                    <a:lnTo>
                      <a:pt x="24331" y="6101"/>
                    </a:lnTo>
                    <a:lnTo>
                      <a:pt x="20460" y="8813"/>
                    </a:lnTo>
                    <a:lnTo>
                      <a:pt x="15483" y="11525"/>
                    </a:lnTo>
                    <a:lnTo>
                      <a:pt x="10506" y="12203"/>
                    </a:lnTo>
                    <a:lnTo>
                      <a:pt x="5529" y="12203"/>
                    </a:lnTo>
                    <a:lnTo>
                      <a:pt x="0" y="9491"/>
                    </a:lnTo>
                    <a:lnTo>
                      <a:pt x="2211" y="13559"/>
                    </a:lnTo>
                    <a:lnTo>
                      <a:pt x="4976" y="16949"/>
                    </a:lnTo>
                    <a:lnTo>
                      <a:pt x="8294" y="18983"/>
                    </a:lnTo>
                    <a:lnTo>
                      <a:pt x="12718" y="20338"/>
                    </a:lnTo>
                    <a:lnTo>
                      <a:pt x="16589" y="21694"/>
                    </a:lnTo>
                    <a:lnTo>
                      <a:pt x="21013" y="22372"/>
                    </a:lnTo>
                    <a:lnTo>
                      <a:pt x="25437" y="23728"/>
                    </a:lnTo>
                    <a:lnTo>
                      <a:pt x="28755" y="25762"/>
                    </a:lnTo>
                    <a:lnTo>
                      <a:pt x="32073" y="29152"/>
                    </a:lnTo>
                    <a:lnTo>
                      <a:pt x="34285" y="34576"/>
                    </a:lnTo>
                    <a:lnTo>
                      <a:pt x="37050" y="34576"/>
                    </a:lnTo>
                    <a:lnTo>
                      <a:pt x="36497" y="21694"/>
                    </a:lnTo>
                    <a:lnTo>
                      <a:pt x="33732" y="21694"/>
                    </a:lnTo>
                    <a:lnTo>
                      <a:pt x="37050" y="20338"/>
                    </a:lnTo>
                    <a:lnTo>
                      <a:pt x="41474" y="18983"/>
                    </a:lnTo>
                    <a:lnTo>
                      <a:pt x="45898" y="16949"/>
                    </a:lnTo>
                    <a:lnTo>
                      <a:pt x="50875" y="14915"/>
                    </a:lnTo>
                    <a:lnTo>
                      <a:pt x="55852" y="12881"/>
                    </a:lnTo>
                    <a:lnTo>
                      <a:pt x="60829" y="11525"/>
                    </a:lnTo>
                    <a:lnTo>
                      <a:pt x="66359" y="10169"/>
                    </a:lnTo>
                    <a:lnTo>
                      <a:pt x="71336" y="8813"/>
                    </a:lnTo>
                    <a:lnTo>
                      <a:pt x="76313" y="7457"/>
                    </a:lnTo>
                    <a:lnTo>
                      <a:pt x="81290" y="6779"/>
                    </a:lnTo>
                    <a:lnTo>
                      <a:pt x="84055" y="15593"/>
                    </a:lnTo>
                    <a:lnTo>
                      <a:pt x="89585" y="23050"/>
                    </a:lnTo>
                    <a:lnTo>
                      <a:pt x="95668" y="31186"/>
                    </a:lnTo>
                    <a:lnTo>
                      <a:pt x="102857" y="37966"/>
                    </a:lnTo>
                    <a:lnTo>
                      <a:pt x="108940" y="44745"/>
                    </a:lnTo>
                    <a:lnTo>
                      <a:pt x="114470" y="51525"/>
                    </a:lnTo>
                    <a:lnTo>
                      <a:pt x="118341" y="58983"/>
                    </a:lnTo>
                    <a:lnTo>
                      <a:pt x="118894" y="67118"/>
                    </a:lnTo>
                    <a:lnTo>
                      <a:pt x="116129" y="76610"/>
                    </a:lnTo>
                    <a:lnTo>
                      <a:pt x="109493" y="86779"/>
                    </a:lnTo>
                    <a:lnTo>
                      <a:pt x="108940" y="84745"/>
                    </a:lnTo>
                    <a:lnTo>
                      <a:pt x="107834" y="84067"/>
                    </a:lnTo>
                    <a:lnTo>
                      <a:pt x="106728" y="84067"/>
                    </a:lnTo>
                    <a:lnTo>
                      <a:pt x="105622" y="83389"/>
                    </a:lnTo>
                    <a:lnTo>
                      <a:pt x="105069" y="83389"/>
                    </a:lnTo>
                    <a:lnTo>
                      <a:pt x="103410" y="83389"/>
                    </a:lnTo>
                    <a:lnTo>
                      <a:pt x="102304" y="84067"/>
                    </a:lnTo>
                    <a:lnTo>
                      <a:pt x="100645" y="84067"/>
                    </a:lnTo>
                    <a:lnTo>
                      <a:pt x="100092" y="84067"/>
                    </a:lnTo>
                    <a:lnTo>
                      <a:pt x="98986" y="84067"/>
                    </a:lnTo>
                    <a:lnTo>
                      <a:pt x="97880" y="87457"/>
                    </a:lnTo>
                    <a:lnTo>
                      <a:pt x="95668" y="90847"/>
                    </a:lnTo>
                    <a:lnTo>
                      <a:pt x="94562" y="94237"/>
                    </a:lnTo>
                    <a:lnTo>
                      <a:pt x="92350" y="98305"/>
                    </a:lnTo>
                    <a:lnTo>
                      <a:pt x="90691" y="101694"/>
                    </a:lnTo>
                    <a:lnTo>
                      <a:pt x="89585" y="105762"/>
                    </a:lnTo>
                    <a:lnTo>
                      <a:pt x="87926" y="109152"/>
                    </a:lnTo>
                    <a:lnTo>
                      <a:pt x="87926" y="112542"/>
                    </a:lnTo>
                    <a:lnTo>
                      <a:pt x="89032" y="116610"/>
                    </a:lnTo>
                    <a:lnTo>
                      <a:pt x="90138" y="119999"/>
                    </a:lnTo>
                    <a:lnTo>
                      <a:pt x="90691" y="119999"/>
                    </a:lnTo>
                    <a:lnTo>
                      <a:pt x="92350" y="119999"/>
                    </a:lnTo>
                    <a:lnTo>
                      <a:pt x="93456" y="119999"/>
                    </a:lnTo>
                    <a:lnTo>
                      <a:pt x="94562" y="119999"/>
                    </a:lnTo>
                    <a:lnTo>
                      <a:pt x="95668" y="119999"/>
                    </a:lnTo>
                    <a:lnTo>
                      <a:pt x="97327" y="119999"/>
                    </a:lnTo>
                    <a:lnTo>
                      <a:pt x="97880" y="119322"/>
                    </a:lnTo>
                    <a:lnTo>
                      <a:pt x="98986" y="119322"/>
                    </a:lnTo>
                    <a:lnTo>
                      <a:pt x="100645" y="119322"/>
                    </a:lnTo>
                    <a:lnTo>
                      <a:pt x="102304" y="118644"/>
                    </a:lnTo>
                    <a:lnTo>
                      <a:pt x="100092" y="118644"/>
                    </a:lnTo>
                    <a:lnTo>
                      <a:pt x="98986" y="118644"/>
                    </a:lnTo>
                    <a:lnTo>
                      <a:pt x="97880" y="118644"/>
                    </a:lnTo>
                    <a:lnTo>
                      <a:pt x="96221" y="118644"/>
                    </a:lnTo>
                    <a:lnTo>
                      <a:pt x="95115" y="117288"/>
                    </a:lnTo>
                    <a:lnTo>
                      <a:pt x="93456" y="116610"/>
                    </a:lnTo>
                    <a:lnTo>
                      <a:pt x="92350" y="115932"/>
                    </a:lnTo>
                    <a:lnTo>
                      <a:pt x="91797" y="113898"/>
                    </a:lnTo>
                    <a:lnTo>
                      <a:pt x="90138" y="113220"/>
                    </a:lnTo>
                    <a:lnTo>
                      <a:pt x="89585" y="110508"/>
                    </a:lnTo>
                    <a:lnTo>
                      <a:pt x="89585" y="110508"/>
                    </a:lnTo>
                    <a:lnTo>
                      <a:pt x="89032" y="110508"/>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3" name="Google Shape;543;p48"/>
              <p:cNvSpPr/>
              <p:nvPr/>
            </p:nvSpPr>
            <p:spPr>
              <a:xfrm>
                <a:off x="5205" y="3314"/>
                <a:ext cx="17" cy="21"/>
              </a:xfrm>
              <a:custGeom>
                <a:rect b="b" l="l" r="r" t="t"/>
                <a:pathLst>
                  <a:path extrusionOk="0" h="120000" w="120000">
                    <a:moveTo>
                      <a:pt x="7058" y="88571"/>
                    </a:moveTo>
                    <a:lnTo>
                      <a:pt x="52941" y="54285"/>
                    </a:lnTo>
                    <a:lnTo>
                      <a:pt x="105882" y="120000"/>
                    </a:lnTo>
                    <a:lnTo>
                      <a:pt x="105882" y="114285"/>
                    </a:lnTo>
                    <a:lnTo>
                      <a:pt x="105882" y="108571"/>
                    </a:lnTo>
                    <a:lnTo>
                      <a:pt x="105882" y="102857"/>
                    </a:lnTo>
                    <a:lnTo>
                      <a:pt x="102352" y="94285"/>
                    </a:lnTo>
                    <a:lnTo>
                      <a:pt x="102352" y="91428"/>
                    </a:lnTo>
                    <a:lnTo>
                      <a:pt x="102352" y="82857"/>
                    </a:lnTo>
                    <a:lnTo>
                      <a:pt x="105882" y="77142"/>
                    </a:lnTo>
                    <a:lnTo>
                      <a:pt x="105882" y="74285"/>
                    </a:lnTo>
                    <a:lnTo>
                      <a:pt x="116470" y="68571"/>
                    </a:lnTo>
                    <a:lnTo>
                      <a:pt x="120000" y="65714"/>
                    </a:lnTo>
                    <a:lnTo>
                      <a:pt x="116470" y="11428"/>
                    </a:lnTo>
                    <a:lnTo>
                      <a:pt x="98823" y="0"/>
                    </a:lnTo>
                    <a:lnTo>
                      <a:pt x="77647" y="0"/>
                    </a:lnTo>
                    <a:lnTo>
                      <a:pt x="60000" y="5714"/>
                    </a:lnTo>
                    <a:lnTo>
                      <a:pt x="42352" y="14285"/>
                    </a:lnTo>
                    <a:lnTo>
                      <a:pt x="24705" y="31428"/>
                    </a:lnTo>
                    <a:lnTo>
                      <a:pt x="14117" y="45714"/>
                    </a:lnTo>
                    <a:lnTo>
                      <a:pt x="3529" y="62857"/>
                    </a:lnTo>
                    <a:lnTo>
                      <a:pt x="0" y="74285"/>
                    </a:lnTo>
                    <a:lnTo>
                      <a:pt x="3529" y="82857"/>
                    </a:lnTo>
                    <a:lnTo>
                      <a:pt x="7058" y="88571"/>
                    </a:lnTo>
                    <a:lnTo>
                      <a:pt x="7058" y="88571"/>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4" name="Google Shape;544;p48"/>
              <p:cNvSpPr/>
              <p:nvPr/>
            </p:nvSpPr>
            <p:spPr>
              <a:xfrm>
                <a:off x="5051" y="3266"/>
                <a:ext cx="502" cy="571"/>
              </a:xfrm>
              <a:custGeom>
                <a:rect b="b" l="l" r="r" t="t"/>
                <a:pathLst>
                  <a:path extrusionOk="0" h="120000" w="120000">
                    <a:moveTo>
                      <a:pt x="120000" y="26981"/>
                    </a:moveTo>
                    <a:lnTo>
                      <a:pt x="118683" y="26351"/>
                    </a:lnTo>
                    <a:lnTo>
                      <a:pt x="117128" y="26036"/>
                    </a:lnTo>
                    <a:lnTo>
                      <a:pt x="115333" y="26036"/>
                    </a:lnTo>
                    <a:lnTo>
                      <a:pt x="113300" y="26141"/>
                    </a:lnTo>
                    <a:lnTo>
                      <a:pt x="111505" y="26351"/>
                    </a:lnTo>
                    <a:lnTo>
                      <a:pt x="109710" y="26456"/>
                    </a:lnTo>
                    <a:lnTo>
                      <a:pt x="108035" y="26141"/>
                    </a:lnTo>
                    <a:lnTo>
                      <a:pt x="106839" y="25616"/>
                    </a:lnTo>
                    <a:lnTo>
                      <a:pt x="106001" y="24566"/>
                    </a:lnTo>
                    <a:lnTo>
                      <a:pt x="105523" y="22992"/>
                    </a:lnTo>
                    <a:lnTo>
                      <a:pt x="105403" y="21942"/>
                    </a:lnTo>
                    <a:lnTo>
                      <a:pt x="105164" y="21102"/>
                    </a:lnTo>
                    <a:lnTo>
                      <a:pt x="105403" y="20367"/>
                    </a:lnTo>
                    <a:lnTo>
                      <a:pt x="105523" y="19632"/>
                    </a:lnTo>
                    <a:lnTo>
                      <a:pt x="105643" y="19107"/>
                    </a:lnTo>
                    <a:lnTo>
                      <a:pt x="106121" y="18792"/>
                    </a:lnTo>
                    <a:lnTo>
                      <a:pt x="106600" y="18372"/>
                    </a:lnTo>
                    <a:lnTo>
                      <a:pt x="106959" y="18267"/>
                    </a:lnTo>
                    <a:lnTo>
                      <a:pt x="107557" y="17952"/>
                    </a:lnTo>
                    <a:lnTo>
                      <a:pt x="108275" y="17952"/>
                    </a:lnTo>
                    <a:lnTo>
                      <a:pt x="107198" y="16587"/>
                    </a:lnTo>
                    <a:lnTo>
                      <a:pt x="106360" y="15118"/>
                    </a:lnTo>
                    <a:lnTo>
                      <a:pt x="105762" y="13438"/>
                    </a:lnTo>
                    <a:lnTo>
                      <a:pt x="105403" y="11443"/>
                    </a:lnTo>
                    <a:lnTo>
                      <a:pt x="104925" y="9448"/>
                    </a:lnTo>
                    <a:lnTo>
                      <a:pt x="104327" y="7454"/>
                    </a:lnTo>
                    <a:lnTo>
                      <a:pt x="103728" y="5459"/>
                    </a:lnTo>
                    <a:lnTo>
                      <a:pt x="102891" y="3779"/>
                    </a:lnTo>
                    <a:lnTo>
                      <a:pt x="101694" y="2309"/>
                    </a:lnTo>
                    <a:lnTo>
                      <a:pt x="100019" y="1049"/>
                    </a:lnTo>
                    <a:lnTo>
                      <a:pt x="98703" y="2729"/>
                    </a:lnTo>
                    <a:lnTo>
                      <a:pt x="97627" y="4724"/>
                    </a:lnTo>
                    <a:lnTo>
                      <a:pt x="97148" y="6824"/>
                    </a:lnTo>
                    <a:lnTo>
                      <a:pt x="96669" y="9028"/>
                    </a:lnTo>
                    <a:lnTo>
                      <a:pt x="96430" y="11338"/>
                    </a:lnTo>
                    <a:lnTo>
                      <a:pt x="95952" y="13333"/>
                    </a:lnTo>
                    <a:lnTo>
                      <a:pt x="95114" y="15013"/>
                    </a:lnTo>
                    <a:lnTo>
                      <a:pt x="93798" y="16272"/>
                    </a:lnTo>
                    <a:lnTo>
                      <a:pt x="91764" y="16902"/>
                    </a:lnTo>
                    <a:lnTo>
                      <a:pt x="88893" y="16902"/>
                    </a:lnTo>
                    <a:lnTo>
                      <a:pt x="86021" y="16902"/>
                    </a:lnTo>
                    <a:lnTo>
                      <a:pt x="83988" y="16062"/>
                    </a:lnTo>
                    <a:lnTo>
                      <a:pt x="82791" y="14593"/>
                    </a:lnTo>
                    <a:lnTo>
                      <a:pt x="82073" y="12808"/>
                    </a:lnTo>
                    <a:lnTo>
                      <a:pt x="81475" y="10603"/>
                    </a:lnTo>
                    <a:lnTo>
                      <a:pt x="81116" y="8398"/>
                    </a:lnTo>
                    <a:lnTo>
                      <a:pt x="80757" y="6089"/>
                    </a:lnTo>
                    <a:lnTo>
                      <a:pt x="80039" y="3989"/>
                    </a:lnTo>
                    <a:lnTo>
                      <a:pt x="78843" y="2309"/>
                    </a:lnTo>
                    <a:lnTo>
                      <a:pt x="77168" y="1049"/>
                    </a:lnTo>
                    <a:lnTo>
                      <a:pt x="75972" y="2519"/>
                    </a:lnTo>
                    <a:lnTo>
                      <a:pt x="74895" y="3884"/>
                    </a:lnTo>
                    <a:lnTo>
                      <a:pt x="74177" y="5249"/>
                    </a:lnTo>
                    <a:lnTo>
                      <a:pt x="73339" y="6719"/>
                    </a:lnTo>
                    <a:lnTo>
                      <a:pt x="72741" y="8083"/>
                    </a:lnTo>
                    <a:lnTo>
                      <a:pt x="72023" y="9553"/>
                    </a:lnTo>
                    <a:lnTo>
                      <a:pt x="71784" y="11233"/>
                    </a:lnTo>
                    <a:lnTo>
                      <a:pt x="71425" y="12598"/>
                    </a:lnTo>
                    <a:lnTo>
                      <a:pt x="71306" y="14278"/>
                    </a:lnTo>
                    <a:lnTo>
                      <a:pt x="71186" y="15958"/>
                    </a:lnTo>
                    <a:lnTo>
                      <a:pt x="70109" y="15958"/>
                    </a:lnTo>
                    <a:lnTo>
                      <a:pt x="68913" y="16062"/>
                    </a:lnTo>
                    <a:lnTo>
                      <a:pt x="67716" y="16062"/>
                    </a:lnTo>
                    <a:lnTo>
                      <a:pt x="66520" y="16272"/>
                    </a:lnTo>
                    <a:lnTo>
                      <a:pt x="65443" y="16377"/>
                    </a:lnTo>
                    <a:lnTo>
                      <a:pt x="64247" y="16377"/>
                    </a:lnTo>
                    <a:lnTo>
                      <a:pt x="63050" y="16482"/>
                    </a:lnTo>
                    <a:lnTo>
                      <a:pt x="61974" y="16377"/>
                    </a:lnTo>
                    <a:lnTo>
                      <a:pt x="60897" y="16377"/>
                    </a:lnTo>
                    <a:lnTo>
                      <a:pt x="59700" y="16062"/>
                    </a:lnTo>
                    <a:lnTo>
                      <a:pt x="59700" y="14488"/>
                    </a:lnTo>
                    <a:lnTo>
                      <a:pt x="59341" y="12913"/>
                    </a:lnTo>
                    <a:lnTo>
                      <a:pt x="59102" y="11338"/>
                    </a:lnTo>
                    <a:lnTo>
                      <a:pt x="58624" y="9763"/>
                    </a:lnTo>
                    <a:lnTo>
                      <a:pt x="58025" y="8083"/>
                    </a:lnTo>
                    <a:lnTo>
                      <a:pt x="57427" y="6509"/>
                    </a:lnTo>
                    <a:lnTo>
                      <a:pt x="56709" y="4934"/>
                    </a:lnTo>
                    <a:lnTo>
                      <a:pt x="55872" y="3464"/>
                    </a:lnTo>
                    <a:lnTo>
                      <a:pt x="55034" y="1994"/>
                    </a:lnTo>
                    <a:lnTo>
                      <a:pt x="54077" y="734"/>
                    </a:lnTo>
                    <a:lnTo>
                      <a:pt x="52761" y="839"/>
                    </a:lnTo>
                    <a:lnTo>
                      <a:pt x="51684" y="1259"/>
                    </a:lnTo>
                    <a:lnTo>
                      <a:pt x="50727" y="1994"/>
                    </a:lnTo>
                    <a:lnTo>
                      <a:pt x="50009" y="2939"/>
                    </a:lnTo>
                    <a:lnTo>
                      <a:pt x="49411" y="4199"/>
                    </a:lnTo>
                    <a:lnTo>
                      <a:pt x="48813" y="5354"/>
                    </a:lnTo>
                    <a:lnTo>
                      <a:pt x="48334" y="6719"/>
                    </a:lnTo>
                    <a:lnTo>
                      <a:pt x="47856" y="7874"/>
                    </a:lnTo>
                    <a:lnTo>
                      <a:pt x="47258" y="9028"/>
                    </a:lnTo>
                    <a:lnTo>
                      <a:pt x="46540" y="9973"/>
                    </a:lnTo>
                    <a:lnTo>
                      <a:pt x="45942" y="9763"/>
                    </a:lnTo>
                    <a:lnTo>
                      <a:pt x="45343" y="9763"/>
                    </a:lnTo>
                    <a:lnTo>
                      <a:pt x="44745" y="9973"/>
                    </a:lnTo>
                    <a:lnTo>
                      <a:pt x="44147" y="10498"/>
                    </a:lnTo>
                    <a:lnTo>
                      <a:pt x="43668" y="11023"/>
                    </a:lnTo>
                    <a:lnTo>
                      <a:pt x="43190" y="11548"/>
                    </a:lnTo>
                    <a:lnTo>
                      <a:pt x="42592" y="12073"/>
                    </a:lnTo>
                    <a:lnTo>
                      <a:pt x="42113" y="12493"/>
                    </a:lnTo>
                    <a:lnTo>
                      <a:pt x="41515" y="12598"/>
                    </a:lnTo>
                    <a:lnTo>
                      <a:pt x="40797" y="12493"/>
                    </a:lnTo>
                    <a:lnTo>
                      <a:pt x="44267" y="14908"/>
                    </a:lnTo>
                    <a:lnTo>
                      <a:pt x="39840" y="16587"/>
                    </a:lnTo>
                    <a:lnTo>
                      <a:pt x="36849" y="16902"/>
                    </a:lnTo>
                    <a:lnTo>
                      <a:pt x="35054" y="15958"/>
                    </a:lnTo>
                    <a:lnTo>
                      <a:pt x="34097" y="14068"/>
                    </a:lnTo>
                    <a:lnTo>
                      <a:pt x="33619" y="11758"/>
                    </a:lnTo>
                    <a:lnTo>
                      <a:pt x="33499" y="8923"/>
                    </a:lnTo>
                    <a:lnTo>
                      <a:pt x="33260" y="6089"/>
                    </a:lnTo>
                    <a:lnTo>
                      <a:pt x="32662" y="3464"/>
                    </a:lnTo>
                    <a:lnTo>
                      <a:pt x="31226" y="1364"/>
                    </a:lnTo>
                    <a:lnTo>
                      <a:pt x="28833" y="0"/>
                    </a:lnTo>
                    <a:lnTo>
                      <a:pt x="27158" y="944"/>
                    </a:lnTo>
                    <a:lnTo>
                      <a:pt x="25842" y="2204"/>
                    </a:lnTo>
                    <a:lnTo>
                      <a:pt x="24765" y="3464"/>
                    </a:lnTo>
                    <a:lnTo>
                      <a:pt x="23688" y="4934"/>
                    </a:lnTo>
                    <a:lnTo>
                      <a:pt x="22971" y="6509"/>
                    </a:lnTo>
                    <a:lnTo>
                      <a:pt x="22492" y="8083"/>
                    </a:lnTo>
                    <a:lnTo>
                      <a:pt x="22013" y="9868"/>
                    </a:lnTo>
                    <a:lnTo>
                      <a:pt x="21894" y="11548"/>
                    </a:lnTo>
                    <a:lnTo>
                      <a:pt x="21894" y="13123"/>
                    </a:lnTo>
                    <a:lnTo>
                      <a:pt x="21894" y="14593"/>
                    </a:lnTo>
                    <a:lnTo>
                      <a:pt x="21176" y="14803"/>
                    </a:lnTo>
                    <a:lnTo>
                      <a:pt x="20338" y="14803"/>
                    </a:lnTo>
                    <a:lnTo>
                      <a:pt x="19501" y="14908"/>
                    </a:lnTo>
                    <a:lnTo>
                      <a:pt x="18664" y="15013"/>
                    </a:lnTo>
                    <a:lnTo>
                      <a:pt x="17946" y="15118"/>
                    </a:lnTo>
                    <a:lnTo>
                      <a:pt x="16989" y="15118"/>
                    </a:lnTo>
                    <a:lnTo>
                      <a:pt x="16271" y="15118"/>
                    </a:lnTo>
                    <a:lnTo>
                      <a:pt x="15553" y="15013"/>
                    </a:lnTo>
                    <a:lnTo>
                      <a:pt x="14955" y="14803"/>
                    </a:lnTo>
                    <a:lnTo>
                      <a:pt x="14117" y="14278"/>
                    </a:lnTo>
                    <a:lnTo>
                      <a:pt x="15433" y="12913"/>
                    </a:lnTo>
                    <a:lnTo>
                      <a:pt x="15672" y="11758"/>
                    </a:lnTo>
                    <a:lnTo>
                      <a:pt x="15553" y="10813"/>
                    </a:lnTo>
                    <a:lnTo>
                      <a:pt x="14955" y="10078"/>
                    </a:lnTo>
                    <a:lnTo>
                      <a:pt x="13998" y="9448"/>
                    </a:lnTo>
                    <a:lnTo>
                      <a:pt x="12921" y="8818"/>
                    </a:lnTo>
                    <a:lnTo>
                      <a:pt x="11844" y="8083"/>
                    </a:lnTo>
                    <a:lnTo>
                      <a:pt x="11006" y="7349"/>
                    </a:lnTo>
                    <a:lnTo>
                      <a:pt x="10408" y="6299"/>
                    </a:lnTo>
                    <a:lnTo>
                      <a:pt x="10289" y="5039"/>
                    </a:lnTo>
                    <a:lnTo>
                      <a:pt x="9212" y="9973"/>
                    </a:lnTo>
                    <a:lnTo>
                      <a:pt x="8853" y="9763"/>
                    </a:lnTo>
                    <a:lnTo>
                      <a:pt x="8614" y="9448"/>
                    </a:lnTo>
                    <a:lnTo>
                      <a:pt x="8255" y="9238"/>
                    </a:lnTo>
                    <a:lnTo>
                      <a:pt x="8135" y="8923"/>
                    </a:lnTo>
                    <a:lnTo>
                      <a:pt x="7776" y="8608"/>
                    </a:lnTo>
                    <a:lnTo>
                      <a:pt x="7657" y="8398"/>
                    </a:lnTo>
                    <a:lnTo>
                      <a:pt x="7537" y="8083"/>
                    </a:lnTo>
                    <a:lnTo>
                      <a:pt x="7178" y="7874"/>
                    </a:lnTo>
                    <a:lnTo>
                      <a:pt x="7058" y="7559"/>
                    </a:lnTo>
                    <a:lnTo>
                      <a:pt x="6819" y="7349"/>
                    </a:lnTo>
                    <a:lnTo>
                      <a:pt x="4307" y="8923"/>
                    </a:lnTo>
                    <a:lnTo>
                      <a:pt x="3230" y="8608"/>
                    </a:lnTo>
                    <a:lnTo>
                      <a:pt x="2632" y="8083"/>
                    </a:lnTo>
                    <a:lnTo>
                      <a:pt x="2392" y="7769"/>
                    </a:lnTo>
                    <a:lnTo>
                      <a:pt x="2273" y="7244"/>
                    </a:lnTo>
                    <a:lnTo>
                      <a:pt x="2392" y="6509"/>
                    </a:lnTo>
                    <a:lnTo>
                      <a:pt x="2512" y="5984"/>
                    </a:lnTo>
                    <a:lnTo>
                      <a:pt x="2632" y="5459"/>
                    </a:lnTo>
                    <a:lnTo>
                      <a:pt x="2871" y="4829"/>
                    </a:lnTo>
                    <a:lnTo>
                      <a:pt x="2871" y="4304"/>
                    </a:lnTo>
                    <a:lnTo>
                      <a:pt x="2512" y="3779"/>
                    </a:lnTo>
                    <a:lnTo>
                      <a:pt x="2273" y="3779"/>
                    </a:lnTo>
                    <a:lnTo>
                      <a:pt x="1914" y="3779"/>
                    </a:lnTo>
                    <a:lnTo>
                      <a:pt x="1794" y="3779"/>
                    </a:lnTo>
                    <a:lnTo>
                      <a:pt x="1435" y="3779"/>
                    </a:lnTo>
                    <a:lnTo>
                      <a:pt x="1196" y="3779"/>
                    </a:lnTo>
                    <a:lnTo>
                      <a:pt x="957" y="3884"/>
                    </a:lnTo>
                    <a:lnTo>
                      <a:pt x="717" y="3884"/>
                    </a:lnTo>
                    <a:lnTo>
                      <a:pt x="358" y="3884"/>
                    </a:lnTo>
                    <a:lnTo>
                      <a:pt x="239" y="3989"/>
                    </a:lnTo>
                    <a:lnTo>
                      <a:pt x="0" y="3989"/>
                    </a:lnTo>
                    <a:lnTo>
                      <a:pt x="239" y="3989"/>
                    </a:lnTo>
                    <a:lnTo>
                      <a:pt x="598" y="3989"/>
                    </a:lnTo>
                    <a:lnTo>
                      <a:pt x="837" y="3989"/>
                    </a:lnTo>
                    <a:lnTo>
                      <a:pt x="1196" y="3989"/>
                    </a:lnTo>
                    <a:lnTo>
                      <a:pt x="1435" y="4199"/>
                    </a:lnTo>
                    <a:lnTo>
                      <a:pt x="1674" y="4304"/>
                    </a:lnTo>
                    <a:lnTo>
                      <a:pt x="1914" y="4409"/>
                    </a:lnTo>
                    <a:lnTo>
                      <a:pt x="2273" y="4724"/>
                    </a:lnTo>
                    <a:lnTo>
                      <a:pt x="2392" y="4934"/>
                    </a:lnTo>
                    <a:lnTo>
                      <a:pt x="2632" y="5249"/>
                    </a:lnTo>
                    <a:lnTo>
                      <a:pt x="2273" y="5459"/>
                    </a:lnTo>
                    <a:lnTo>
                      <a:pt x="1914" y="5774"/>
                    </a:lnTo>
                    <a:lnTo>
                      <a:pt x="1674" y="6089"/>
                    </a:lnTo>
                    <a:lnTo>
                      <a:pt x="1435" y="6404"/>
                    </a:lnTo>
                    <a:lnTo>
                      <a:pt x="1316" y="6824"/>
                    </a:lnTo>
                    <a:lnTo>
                      <a:pt x="1196" y="7244"/>
                    </a:lnTo>
                    <a:lnTo>
                      <a:pt x="1196" y="7454"/>
                    </a:lnTo>
                    <a:lnTo>
                      <a:pt x="1196" y="7874"/>
                    </a:lnTo>
                    <a:lnTo>
                      <a:pt x="1316" y="8293"/>
                    </a:lnTo>
                    <a:lnTo>
                      <a:pt x="1435" y="8608"/>
                    </a:lnTo>
                    <a:lnTo>
                      <a:pt x="2871" y="9238"/>
                    </a:lnTo>
                    <a:lnTo>
                      <a:pt x="4187" y="9763"/>
                    </a:lnTo>
                    <a:lnTo>
                      <a:pt x="5503" y="9973"/>
                    </a:lnTo>
                    <a:lnTo>
                      <a:pt x="6939" y="10288"/>
                    </a:lnTo>
                    <a:lnTo>
                      <a:pt x="8135" y="10393"/>
                    </a:lnTo>
                    <a:lnTo>
                      <a:pt x="9451" y="10498"/>
                    </a:lnTo>
                    <a:lnTo>
                      <a:pt x="10887" y="10498"/>
                    </a:lnTo>
                    <a:lnTo>
                      <a:pt x="12083" y="10603"/>
                    </a:lnTo>
                    <a:lnTo>
                      <a:pt x="13399" y="10813"/>
                    </a:lnTo>
                    <a:lnTo>
                      <a:pt x="14715" y="10813"/>
                    </a:lnTo>
                    <a:lnTo>
                      <a:pt x="14476" y="13123"/>
                    </a:lnTo>
                    <a:lnTo>
                      <a:pt x="13519" y="15118"/>
                    </a:lnTo>
                    <a:lnTo>
                      <a:pt x="12203" y="16797"/>
                    </a:lnTo>
                    <a:lnTo>
                      <a:pt x="10528" y="18267"/>
                    </a:lnTo>
                    <a:lnTo>
                      <a:pt x="8733" y="19632"/>
                    </a:lnTo>
                    <a:lnTo>
                      <a:pt x="7178" y="20997"/>
                    </a:lnTo>
                    <a:lnTo>
                      <a:pt x="5982" y="22572"/>
                    </a:lnTo>
                    <a:lnTo>
                      <a:pt x="5264" y="24356"/>
                    </a:lnTo>
                    <a:lnTo>
                      <a:pt x="5383" y="26456"/>
                    </a:lnTo>
                    <a:lnTo>
                      <a:pt x="6580" y="28976"/>
                    </a:lnTo>
                    <a:lnTo>
                      <a:pt x="7417" y="28556"/>
                    </a:lnTo>
                    <a:lnTo>
                      <a:pt x="8135" y="28451"/>
                    </a:lnTo>
                    <a:lnTo>
                      <a:pt x="8853" y="28661"/>
                    </a:lnTo>
                    <a:lnTo>
                      <a:pt x="9690" y="29081"/>
                    </a:lnTo>
                    <a:lnTo>
                      <a:pt x="10289" y="29711"/>
                    </a:lnTo>
                    <a:lnTo>
                      <a:pt x="11006" y="30131"/>
                    </a:lnTo>
                    <a:lnTo>
                      <a:pt x="11724" y="30656"/>
                    </a:lnTo>
                    <a:lnTo>
                      <a:pt x="12681" y="30866"/>
                    </a:lnTo>
                    <a:lnTo>
                      <a:pt x="13519" y="30656"/>
                    </a:lnTo>
                    <a:lnTo>
                      <a:pt x="14476" y="30131"/>
                    </a:lnTo>
                    <a:lnTo>
                      <a:pt x="14476" y="31076"/>
                    </a:lnTo>
                    <a:lnTo>
                      <a:pt x="14476" y="31706"/>
                    </a:lnTo>
                    <a:lnTo>
                      <a:pt x="14117" y="32545"/>
                    </a:lnTo>
                    <a:lnTo>
                      <a:pt x="13998" y="33385"/>
                    </a:lnTo>
                    <a:lnTo>
                      <a:pt x="13519" y="34015"/>
                    </a:lnTo>
                    <a:lnTo>
                      <a:pt x="13160" y="34645"/>
                    </a:lnTo>
                    <a:lnTo>
                      <a:pt x="12681" y="35170"/>
                    </a:lnTo>
                    <a:lnTo>
                      <a:pt x="12083" y="35695"/>
                    </a:lnTo>
                    <a:lnTo>
                      <a:pt x="11485" y="36220"/>
                    </a:lnTo>
                    <a:lnTo>
                      <a:pt x="10648" y="36640"/>
                    </a:lnTo>
                    <a:lnTo>
                      <a:pt x="13160" y="38425"/>
                    </a:lnTo>
                    <a:lnTo>
                      <a:pt x="9810" y="42099"/>
                    </a:lnTo>
                    <a:lnTo>
                      <a:pt x="14476" y="41154"/>
                    </a:lnTo>
                    <a:lnTo>
                      <a:pt x="15194" y="42729"/>
                    </a:lnTo>
                    <a:lnTo>
                      <a:pt x="15433" y="43989"/>
                    </a:lnTo>
                    <a:lnTo>
                      <a:pt x="14955" y="44724"/>
                    </a:lnTo>
                    <a:lnTo>
                      <a:pt x="14117" y="45564"/>
                    </a:lnTo>
                    <a:lnTo>
                      <a:pt x="12921" y="45984"/>
                    </a:lnTo>
                    <a:lnTo>
                      <a:pt x="11724" y="46509"/>
                    </a:lnTo>
                    <a:lnTo>
                      <a:pt x="10528" y="47034"/>
                    </a:lnTo>
                    <a:lnTo>
                      <a:pt x="9451" y="47559"/>
                    </a:lnTo>
                    <a:lnTo>
                      <a:pt x="8733" y="48503"/>
                    </a:lnTo>
                    <a:lnTo>
                      <a:pt x="8374" y="49553"/>
                    </a:lnTo>
                    <a:lnTo>
                      <a:pt x="12203" y="49133"/>
                    </a:lnTo>
                    <a:lnTo>
                      <a:pt x="12203" y="49553"/>
                    </a:lnTo>
                    <a:lnTo>
                      <a:pt x="12203" y="50078"/>
                    </a:lnTo>
                    <a:lnTo>
                      <a:pt x="12203" y="50498"/>
                    </a:lnTo>
                    <a:lnTo>
                      <a:pt x="12323" y="50813"/>
                    </a:lnTo>
                    <a:lnTo>
                      <a:pt x="12323" y="51443"/>
                    </a:lnTo>
                    <a:lnTo>
                      <a:pt x="12562" y="51758"/>
                    </a:lnTo>
                    <a:lnTo>
                      <a:pt x="12562" y="52178"/>
                    </a:lnTo>
                    <a:lnTo>
                      <a:pt x="12801" y="52598"/>
                    </a:lnTo>
                    <a:lnTo>
                      <a:pt x="12921" y="53018"/>
                    </a:lnTo>
                    <a:lnTo>
                      <a:pt x="13280" y="53228"/>
                    </a:lnTo>
                    <a:lnTo>
                      <a:pt x="14117" y="53333"/>
                    </a:lnTo>
                    <a:lnTo>
                      <a:pt x="14955" y="53333"/>
                    </a:lnTo>
                    <a:lnTo>
                      <a:pt x="15433" y="53123"/>
                    </a:lnTo>
                    <a:lnTo>
                      <a:pt x="15792" y="52808"/>
                    </a:lnTo>
                    <a:lnTo>
                      <a:pt x="16031" y="52283"/>
                    </a:lnTo>
                    <a:lnTo>
                      <a:pt x="16271" y="51968"/>
                    </a:lnTo>
                    <a:lnTo>
                      <a:pt x="16390" y="51443"/>
                    </a:lnTo>
                    <a:lnTo>
                      <a:pt x="16749" y="50813"/>
                    </a:lnTo>
                    <a:lnTo>
                      <a:pt x="17228" y="50498"/>
                    </a:lnTo>
                    <a:lnTo>
                      <a:pt x="17587" y="50078"/>
                    </a:lnTo>
                    <a:lnTo>
                      <a:pt x="18544" y="50498"/>
                    </a:lnTo>
                    <a:lnTo>
                      <a:pt x="19142" y="51023"/>
                    </a:lnTo>
                    <a:lnTo>
                      <a:pt x="19740" y="51548"/>
                    </a:lnTo>
                    <a:lnTo>
                      <a:pt x="20099" y="52073"/>
                    </a:lnTo>
                    <a:lnTo>
                      <a:pt x="20578" y="52703"/>
                    </a:lnTo>
                    <a:lnTo>
                      <a:pt x="20817" y="53333"/>
                    </a:lnTo>
                    <a:lnTo>
                      <a:pt x="21176" y="54068"/>
                    </a:lnTo>
                    <a:lnTo>
                      <a:pt x="21415" y="54698"/>
                    </a:lnTo>
                    <a:lnTo>
                      <a:pt x="21774" y="55223"/>
                    </a:lnTo>
                    <a:lnTo>
                      <a:pt x="22133" y="55853"/>
                    </a:lnTo>
                    <a:lnTo>
                      <a:pt x="22971" y="54803"/>
                    </a:lnTo>
                    <a:lnTo>
                      <a:pt x="24047" y="54278"/>
                    </a:lnTo>
                    <a:lnTo>
                      <a:pt x="25244" y="54173"/>
                    </a:lnTo>
                    <a:lnTo>
                      <a:pt x="26560" y="54173"/>
                    </a:lnTo>
                    <a:lnTo>
                      <a:pt x="27876" y="54488"/>
                    </a:lnTo>
                    <a:lnTo>
                      <a:pt x="29192" y="54488"/>
                    </a:lnTo>
                    <a:lnTo>
                      <a:pt x="30149" y="54488"/>
                    </a:lnTo>
                    <a:lnTo>
                      <a:pt x="31106" y="54068"/>
                    </a:lnTo>
                    <a:lnTo>
                      <a:pt x="31824" y="53123"/>
                    </a:lnTo>
                    <a:lnTo>
                      <a:pt x="32183" y="51653"/>
                    </a:lnTo>
                    <a:lnTo>
                      <a:pt x="32422" y="52598"/>
                    </a:lnTo>
                    <a:lnTo>
                      <a:pt x="32781" y="53333"/>
                    </a:lnTo>
                    <a:lnTo>
                      <a:pt x="33379" y="54173"/>
                    </a:lnTo>
                    <a:lnTo>
                      <a:pt x="33858" y="55013"/>
                    </a:lnTo>
                    <a:lnTo>
                      <a:pt x="34097" y="55643"/>
                    </a:lnTo>
                    <a:lnTo>
                      <a:pt x="34456" y="56272"/>
                    </a:lnTo>
                    <a:lnTo>
                      <a:pt x="34456" y="57007"/>
                    </a:lnTo>
                    <a:lnTo>
                      <a:pt x="33978" y="57637"/>
                    </a:lnTo>
                    <a:lnTo>
                      <a:pt x="33020" y="58267"/>
                    </a:lnTo>
                    <a:lnTo>
                      <a:pt x="31704" y="59002"/>
                    </a:lnTo>
                    <a:lnTo>
                      <a:pt x="32781" y="59317"/>
                    </a:lnTo>
                    <a:lnTo>
                      <a:pt x="33260" y="60052"/>
                    </a:lnTo>
                    <a:lnTo>
                      <a:pt x="33379" y="60682"/>
                    </a:lnTo>
                    <a:lnTo>
                      <a:pt x="33260" y="61312"/>
                    </a:lnTo>
                    <a:lnTo>
                      <a:pt x="32781" y="62152"/>
                    </a:lnTo>
                    <a:lnTo>
                      <a:pt x="32183" y="62887"/>
                    </a:lnTo>
                    <a:lnTo>
                      <a:pt x="31585" y="63622"/>
                    </a:lnTo>
                    <a:lnTo>
                      <a:pt x="30747" y="64251"/>
                    </a:lnTo>
                    <a:lnTo>
                      <a:pt x="30029" y="64776"/>
                    </a:lnTo>
                    <a:lnTo>
                      <a:pt x="29312" y="65301"/>
                    </a:lnTo>
                    <a:lnTo>
                      <a:pt x="31704" y="67086"/>
                    </a:lnTo>
                    <a:lnTo>
                      <a:pt x="31824" y="67296"/>
                    </a:lnTo>
                    <a:lnTo>
                      <a:pt x="31824" y="67611"/>
                    </a:lnTo>
                    <a:lnTo>
                      <a:pt x="31704" y="67821"/>
                    </a:lnTo>
                    <a:lnTo>
                      <a:pt x="31585" y="68136"/>
                    </a:lnTo>
                    <a:lnTo>
                      <a:pt x="31465" y="68241"/>
                    </a:lnTo>
                    <a:lnTo>
                      <a:pt x="31226" y="68346"/>
                    </a:lnTo>
                    <a:lnTo>
                      <a:pt x="30987" y="68661"/>
                    </a:lnTo>
                    <a:lnTo>
                      <a:pt x="30747" y="68766"/>
                    </a:lnTo>
                    <a:lnTo>
                      <a:pt x="30628" y="68871"/>
                    </a:lnTo>
                    <a:lnTo>
                      <a:pt x="30388" y="69186"/>
                    </a:lnTo>
                    <a:lnTo>
                      <a:pt x="27278" y="66876"/>
                    </a:lnTo>
                    <a:lnTo>
                      <a:pt x="26321" y="68241"/>
                    </a:lnTo>
                    <a:lnTo>
                      <a:pt x="25483" y="69711"/>
                    </a:lnTo>
                    <a:lnTo>
                      <a:pt x="25004" y="71076"/>
                    </a:lnTo>
                    <a:lnTo>
                      <a:pt x="25004" y="72335"/>
                    </a:lnTo>
                    <a:lnTo>
                      <a:pt x="25004" y="73595"/>
                    </a:lnTo>
                    <a:lnTo>
                      <a:pt x="25363" y="74855"/>
                    </a:lnTo>
                    <a:lnTo>
                      <a:pt x="25842" y="76220"/>
                    </a:lnTo>
                    <a:lnTo>
                      <a:pt x="26321" y="77585"/>
                    </a:lnTo>
                    <a:lnTo>
                      <a:pt x="26679" y="78845"/>
                    </a:lnTo>
                    <a:lnTo>
                      <a:pt x="27158" y="80314"/>
                    </a:lnTo>
                    <a:lnTo>
                      <a:pt x="28115" y="80419"/>
                    </a:lnTo>
                    <a:lnTo>
                      <a:pt x="28953" y="80314"/>
                    </a:lnTo>
                    <a:lnTo>
                      <a:pt x="29551" y="80209"/>
                    </a:lnTo>
                    <a:lnTo>
                      <a:pt x="30388" y="79895"/>
                    </a:lnTo>
                    <a:lnTo>
                      <a:pt x="30987" y="79475"/>
                    </a:lnTo>
                    <a:lnTo>
                      <a:pt x="31585" y="79265"/>
                    </a:lnTo>
                    <a:lnTo>
                      <a:pt x="32303" y="78950"/>
                    </a:lnTo>
                    <a:lnTo>
                      <a:pt x="32901" y="78845"/>
                    </a:lnTo>
                    <a:lnTo>
                      <a:pt x="33858" y="78740"/>
                    </a:lnTo>
                    <a:lnTo>
                      <a:pt x="34695" y="78845"/>
                    </a:lnTo>
                    <a:lnTo>
                      <a:pt x="35772" y="79685"/>
                    </a:lnTo>
                    <a:lnTo>
                      <a:pt x="36729" y="80629"/>
                    </a:lnTo>
                    <a:lnTo>
                      <a:pt x="37208" y="81469"/>
                    </a:lnTo>
                    <a:lnTo>
                      <a:pt x="37447" y="82414"/>
                    </a:lnTo>
                    <a:lnTo>
                      <a:pt x="37567" y="83464"/>
                    </a:lnTo>
                    <a:lnTo>
                      <a:pt x="37806" y="84619"/>
                    </a:lnTo>
                    <a:lnTo>
                      <a:pt x="37806" y="85669"/>
                    </a:lnTo>
                    <a:lnTo>
                      <a:pt x="37806" y="86509"/>
                    </a:lnTo>
                    <a:lnTo>
                      <a:pt x="37926" y="87664"/>
                    </a:lnTo>
                    <a:lnTo>
                      <a:pt x="38045" y="88503"/>
                    </a:lnTo>
                    <a:lnTo>
                      <a:pt x="39361" y="87139"/>
                    </a:lnTo>
                    <a:lnTo>
                      <a:pt x="40199" y="87454"/>
                    </a:lnTo>
                    <a:lnTo>
                      <a:pt x="40438" y="88188"/>
                    </a:lnTo>
                    <a:lnTo>
                      <a:pt x="40677" y="88818"/>
                    </a:lnTo>
                    <a:lnTo>
                      <a:pt x="40438" y="89658"/>
                    </a:lnTo>
                    <a:lnTo>
                      <a:pt x="40319" y="90393"/>
                    </a:lnTo>
                    <a:lnTo>
                      <a:pt x="40199" y="91338"/>
                    </a:lnTo>
                    <a:lnTo>
                      <a:pt x="40079" y="92283"/>
                    </a:lnTo>
                    <a:lnTo>
                      <a:pt x="39840" y="93333"/>
                    </a:lnTo>
                    <a:lnTo>
                      <a:pt x="40079" y="94278"/>
                    </a:lnTo>
                    <a:lnTo>
                      <a:pt x="40438" y="95223"/>
                    </a:lnTo>
                    <a:lnTo>
                      <a:pt x="40917" y="94488"/>
                    </a:lnTo>
                    <a:lnTo>
                      <a:pt x="41395" y="94383"/>
                    </a:lnTo>
                    <a:lnTo>
                      <a:pt x="41635" y="94383"/>
                    </a:lnTo>
                    <a:lnTo>
                      <a:pt x="41874" y="94488"/>
                    </a:lnTo>
                    <a:lnTo>
                      <a:pt x="42113" y="94698"/>
                    </a:lnTo>
                    <a:lnTo>
                      <a:pt x="42472" y="94803"/>
                    </a:lnTo>
                    <a:lnTo>
                      <a:pt x="42592" y="94908"/>
                    </a:lnTo>
                    <a:lnTo>
                      <a:pt x="42951" y="95223"/>
                    </a:lnTo>
                    <a:lnTo>
                      <a:pt x="43070" y="95328"/>
                    </a:lnTo>
                    <a:lnTo>
                      <a:pt x="43310" y="95538"/>
                    </a:lnTo>
                    <a:lnTo>
                      <a:pt x="43668" y="95748"/>
                    </a:lnTo>
                    <a:lnTo>
                      <a:pt x="43070" y="96272"/>
                    </a:lnTo>
                    <a:lnTo>
                      <a:pt x="42472" y="96902"/>
                    </a:lnTo>
                    <a:lnTo>
                      <a:pt x="41874" y="97742"/>
                    </a:lnTo>
                    <a:lnTo>
                      <a:pt x="41036" y="98372"/>
                    </a:lnTo>
                    <a:lnTo>
                      <a:pt x="40199" y="99212"/>
                    </a:lnTo>
                    <a:lnTo>
                      <a:pt x="39361" y="99737"/>
                    </a:lnTo>
                    <a:lnTo>
                      <a:pt x="38524" y="100052"/>
                    </a:lnTo>
                    <a:lnTo>
                      <a:pt x="37447" y="100472"/>
                    </a:lnTo>
                    <a:lnTo>
                      <a:pt x="36490" y="100472"/>
                    </a:lnTo>
                    <a:lnTo>
                      <a:pt x="35653" y="100367"/>
                    </a:lnTo>
                    <a:lnTo>
                      <a:pt x="35294" y="100787"/>
                    </a:lnTo>
                    <a:lnTo>
                      <a:pt x="35174" y="101417"/>
                    </a:lnTo>
                    <a:lnTo>
                      <a:pt x="35054" y="102047"/>
                    </a:lnTo>
                    <a:lnTo>
                      <a:pt x="35054" y="102992"/>
                    </a:lnTo>
                    <a:lnTo>
                      <a:pt x="35174" y="103832"/>
                    </a:lnTo>
                    <a:lnTo>
                      <a:pt x="35294" y="104566"/>
                    </a:lnTo>
                    <a:lnTo>
                      <a:pt x="35653" y="105406"/>
                    </a:lnTo>
                    <a:lnTo>
                      <a:pt x="36131" y="106036"/>
                    </a:lnTo>
                    <a:lnTo>
                      <a:pt x="36490" y="106561"/>
                    </a:lnTo>
                    <a:lnTo>
                      <a:pt x="37328" y="106876"/>
                    </a:lnTo>
                    <a:lnTo>
                      <a:pt x="35892" y="106771"/>
                    </a:lnTo>
                    <a:lnTo>
                      <a:pt x="34695" y="106876"/>
                    </a:lnTo>
                    <a:lnTo>
                      <a:pt x="33499" y="107296"/>
                    </a:lnTo>
                    <a:lnTo>
                      <a:pt x="32422" y="107611"/>
                    </a:lnTo>
                    <a:lnTo>
                      <a:pt x="31465" y="108346"/>
                    </a:lnTo>
                    <a:lnTo>
                      <a:pt x="30149" y="108976"/>
                    </a:lnTo>
                    <a:lnTo>
                      <a:pt x="29192" y="109501"/>
                    </a:lnTo>
                    <a:lnTo>
                      <a:pt x="27876" y="110026"/>
                    </a:lnTo>
                    <a:lnTo>
                      <a:pt x="26679" y="110551"/>
                    </a:lnTo>
                    <a:lnTo>
                      <a:pt x="25363" y="110761"/>
                    </a:lnTo>
                    <a:lnTo>
                      <a:pt x="25842" y="110971"/>
                    </a:lnTo>
                    <a:lnTo>
                      <a:pt x="26560" y="111076"/>
                    </a:lnTo>
                    <a:lnTo>
                      <a:pt x="27517" y="111076"/>
                    </a:lnTo>
                    <a:lnTo>
                      <a:pt x="28474" y="111076"/>
                    </a:lnTo>
                    <a:lnTo>
                      <a:pt x="29431" y="111286"/>
                    </a:lnTo>
                    <a:lnTo>
                      <a:pt x="30388" y="111391"/>
                    </a:lnTo>
                    <a:lnTo>
                      <a:pt x="31106" y="111601"/>
                    </a:lnTo>
                    <a:lnTo>
                      <a:pt x="31585" y="112125"/>
                    </a:lnTo>
                    <a:lnTo>
                      <a:pt x="31824" y="112965"/>
                    </a:lnTo>
                    <a:lnTo>
                      <a:pt x="31704" y="114120"/>
                    </a:lnTo>
                    <a:lnTo>
                      <a:pt x="32901" y="113595"/>
                    </a:lnTo>
                    <a:lnTo>
                      <a:pt x="33978" y="113595"/>
                    </a:lnTo>
                    <a:lnTo>
                      <a:pt x="34695" y="113805"/>
                    </a:lnTo>
                    <a:lnTo>
                      <a:pt x="35294" y="114120"/>
                    </a:lnTo>
                    <a:lnTo>
                      <a:pt x="35892" y="114540"/>
                    </a:lnTo>
                    <a:lnTo>
                      <a:pt x="36490" y="115065"/>
                    </a:lnTo>
                    <a:lnTo>
                      <a:pt x="37208" y="115485"/>
                    </a:lnTo>
                    <a:lnTo>
                      <a:pt x="37806" y="115800"/>
                    </a:lnTo>
                    <a:lnTo>
                      <a:pt x="38524" y="115800"/>
                    </a:lnTo>
                    <a:lnTo>
                      <a:pt x="39601" y="115380"/>
                    </a:lnTo>
                    <a:lnTo>
                      <a:pt x="39002" y="116115"/>
                    </a:lnTo>
                    <a:lnTo>
                      <a:pt x="38165" y="116535"/>
                    </a:lnTo>
                    <a:lnTo>
                      <a:pt x="37328" y="116955"/>
                    </a:lnTo>
                    <a:lnTo>
                      <a:pt x="36370" y="117060"/>
                    </a:lnTo>
                    <a:lnTo>
                      <a:pt x="35533" y="117375"/>
                    </a:lnTo>
                    <a:lnTo>
                      <a:pt x="34576" y="117480"/>
                    </a:lnTo>
                    <a:lnTo>
                      <a:pt x="33858" y="117900"/>
                    </a:lnTo>
                    <a:lnTo>
                      <a:pt x="33260" y="118320"/>
                    </a:lnTo>
                    <a:lnTo>
                      <a:pt x="32662" y="119055"/>
                    </a:lnTo>
                    <a:lnTo>
                      <a:pt x="32422" y="120000"/>
                    </a:lnTo>
                    <a:lnTo>
                      <a:pt x="33499" y="119580"/>
                    </a:lnTo>
                    <a:lnTo>
                      <a:pt x="34576" y="119160"/>
                    </a:lnTo>
                    <a:lnTo>
                      <a:pt x="35653" y="118845"/>
                    </a:lnTo>
                    <a:lnTo>
                      <a:pt x="36729" y="118425"/>
                    </a:lnTo>
                    <a:lnTo>
                      <a:pt x="37806" y="118005"/>
                    </a:lnTo>
                    <a:lnTo>
                      <a:pt x="38763" y="117585"/>
                    </a:lnTo>
                    <a:lnTo>
                      <a:pt x="39601" y="117060"/>
                    </a:lnTo>
                    <a:lnTo>
                      <a:pt x="40319" y="116430"/>
                    </a:lnTo>
                    <a:lnTo>
                      <a:pt x="40797" y="115590"/>
                    </a:lnTo>
                    <a:lnTo>
                      <a:pt x="41036" y="114645"/>
                    </a:lnTo>
                    <a:lnTo>
                      <a:pt x="40199" y="114435"/>
                    </a:lnTo>
                    <a:lnTo>
                      <a:pt x="39361" y="114015"/>
                    </a:lnTo>
                    <a:lnTo>
                      <a:pt x="38763" y="113385"/>
                    </a:lnTo>
                    <a:lnTo>
                      <a:pt x="38165" y="112860"/>
                    </a:lnTo>
                    <a:lnTo>
                      <a:pt x="37567" y="112125"/>
                    </a:lnTo>
                    <a:lnTo>
                      <a:pt x="36969" y="111811"/>
                    </a:lnTo>
                    <a:lnTo>
                      <a:pt x="36490" y="111601"/>
                    </a:lnTo>
                    <a:lnTo>
                      <a:pt x="35892" y="111601"/>
                    </a:lnTo>
                    <a:lnTo>
                      <a:pt x="35533" y="112125"/>
                    </a:lnTo>
                    <a:lnTo>
                      <a:pt x="34935" y="113280"/>
                    </a:lnTo>
                    <a:lnTo>
                      <a:pt x="34456" y="112860"/>
                    </a:lnTo>
                    <a:lnTo>
                      <a:pt x="33858" y="112545"/>
                    </a:lnTo>
                    <a:lnTo>
                      <a:pt x="33379" y="112125"/>
                    </a:lnTo>
                    <a:lnTo>
                      <a:pt x="32901" y="111916"/>
                    </a:lnTo>
                    <a:lnTo>
                      <a:pt x="32303" y="111496"/>
                    </a:lnTo>
                    <a:lnTo>
                      <a:pt x="31824" y="111076"/>
                    </a:lnTo>
                    <a:lnTo>
                      <a:pt x="31465" y="110761"/>
                    </a:lnTo>
                    <a:lnTo>
                      <a:pt x="31106" y="110341"/>
                    </a:lnTo>
                    <a:lnTo>
                      <a:pt x="30747" y="109921"/>
                    </a:lnTo>
                    <a:lnTo>
                      <a:pt x="30508" y="109396"/>
                    </a:lnTo>
                    <a:lnTo>
                      <a:pt x="30987" y="108976"/>
                    </a:lnTo>
                    <a:lnTo>
                      <a:pt x="31465" y="108766"/>
                    </a:lnTo>
                    <a:lnTo>
                      <a:pt x="32063" y="108451"/>
                    </a:lnTo>
                    <a:lnTo>
                      <a:pt x="32422" y="108346"/>
                    </a:lnTo>
                    <a:lnTo>
                      <a:pt x="33020" y="108241"/>
                    </a:lnTo>
                    <a:lnTo>
                      <a:pt x="33499" y="108241"/>
                    </a:lnTo>
                    <a:lnTo>
                      <a:pt x="34097" y="108241"/>
                    </a:lnTo>
                    <a:lnTo>
                      <a:pt x="34695" y="108451"/>
                    </a:lnTo>
                    <a:lnTo>
                      <a:pt x="35294" y="108556"/>
                    </a:lnTo>
                    <a:lnTo>
                      <a:pt x="35892" y="108976"/>
                    </a:lnTo>
                    <a:lnTo>
                      <a:pt x="36729" y="108766"/>
                    </a:lnTo>
                    <a:lnTo>
                      <a:pt x="37328" y="108346"/>
                    </a:lnTo>
                    <a:lnTo>
                      <a:pt x="37806" y="107821"/>
                    </a:lnTo>
                    <a:lnTo>
                      <a:pt x="37926" y="107296"/>
                    </a:lnTo>
                    <a:lnTo>
                      <a:pt x="38165" y="106561"/>
                    </a:lnTo>
                    <a:lnTo>
                      <a:pt x="38165" y="105931"/>
                    </a:lnTo>
                    <a:lnTo>
                      <a:pt x="38404" y="105406"/>
                    </a:lnTo>
                    <a:lnTo>
                      <a:pt x="38404" y="104776"/>
                    </a:lnTo>
                    <a:lnTo>
                      <a:pt x="38165" y="104041"/>
                    </a:lnTo>
                    <a:lnTo>
                      <a:pt x="38165" y="103412"/>
                    </a:lnTo>
                    <a:lnTo>
                      <a:pt x="37926" y="103412"/>
                    </a:lnTo>
                    <a:lnTo>
                      <a:pt x="37806" y="103517"/>
                    </a:lnTo>
                    <a:lnTo>
                      <a:pt x="37447" y="103517"/>
                    </a:lnTo>
                    <a:lnTo>
                      <a:pt x="37208" y="103517"/>
                    </a:lnTo>
                    <a:lnTo>
                      <a:pt x="36969" y="103517"/>
                    </a:lnTo>
                    <a:lnTo>
                      <a:pt x="36729" y="103517"/>
                    </a:lnTo>
                    <a:lnTo>
                      <a:pt x="36370" y="103517"/>
                    </a:lnTo>
                    <a:lnTo>
                      <a:pt x="36251" y="103412"/>
                    </a:lnTo>
                    <a:lnTo>
                      <a:pt x="36131" y="103307"/>
                    </a:lnTo>
                    <a:lnTo>
                      <a:pt x="35892" y="103097"/>
                    </a:lnTo>
                    <a:lnTo>
                      <a:pt x="37328" y="101942"/>
                    </a:lnTo>
                    <a:lnTo>
                      <a:pt x="38763" y="100997"/>
                    </a:lnTo>
                    <a:lnTo>
                      <a:pt x="40319" y="100052"/>
                    </a:lnTo>
                    <a:lnTo>
                      <a:pt x="41635" y="99422"/>
                    </a:lnTo>
                    <a:lnTo>
                      <a:pt x="43070" y="98687"/>
                    </a:lnTo>
                    <a:lnTo>
                      <a:pt x="44147" y="97847"/>
                    </a:lnTo>
                    <a:lnTo>
                      <a:pt x="44985" y="96902"/>
                    </a:lnTo>
                    <a:lnTo>
                      <a:pt x="45343" y="95853"/>
                    </a:lnTo>
                    <a:lnTo>
                      <a:pt x="45343" y="94488"/>
                    </a:lnTo>
                    <a:lnTo>
                      <a:pt x="44506" y="92808"/>
                    </a:lnTo>
                    <a:lnTo>
                      <a:pt x="44147" y="93438"/>
                    </a:lnTo>
                    <a:lnTo>
                      <a:pt x="44147" y="92703"/>
                    </a:lnTo>
                    <a:lnTo>
                      <a:pt x="43788" y="91968"/>
                    </a:lnTo>
                    <a:lnTo>
                      <a:pt x="43190" y="91443"/>
                    </a:lnTo>
                    <a:lnTo>
                      <a:pt x="42592" y="90918"/>
                    </a:lnTo>
                    <a:lnTo>
                      <a:pt x="42113" y="90498"/>
                    </a:lnTo>
                    <a:lnTo>
                      <a:pt x="41515" y="90183"/>
                    </a:lnTo>
                    <a:lnTo>
                      <a:pt x="41276" y="89658"/>
                    </a:lnTo>
                    <a:lnTo>
                      <a:pt x="41395" y="89028"/>
                    </a:lnTo>
                    <a:lnTo>
                      <a:pt x="41874" y="88398"/>
                    </a:lnTo>
                    <a:lnTo>
                      <a:pt x="42711" y="87664"/>
                    </a:lnTo>
                    <a:lnTo>
                      <a:pt x="42233" y="87244"/>
                    </a:lnTo>
                    <a:lnTo>
                      <a:pt x="41994" y="86824"/>
                    </a:lnTo>
                    <a:lnTo>
                      <a:pt x="41515" y="86719"/>
                    </a:lnTo>
                    <a:lnTo>
                      <a:pt x="41036" y="86719"/>
                    </a:lnTo>
                    <a:lnTo>
                      <a:pt x="40797" y="86719"/>
                    </a:lnTo>
                    <a:lnTo>
                      <a:pt x="40319" y="86719"/>
                    </a:lnTo>
                    <a:lnTo>
                      <a:pt x="39840" y="86824"/>
                    </a:lnTo>
                    <a:lnTo>
                      <a:pt x="39361" y="86824"/>
                    </a:lnTo>
                    <a:lnTo>
                      <a:pt x="39122" y="86719"/>
                    </a:lnTo>
                    <a:lnTo>
                      <a:pt x="38763" y="86509"/>
                    </a:lnTo>
                    <a:lnTo>
                      <a:pt x="39122" y="85354"/>
                    </a:lnTo>
                    <a:lnTo>
                      <a:pt x="39720" y="84724"/>
                    </a:lnTo>
                    <a:lnTo>
                      <a:pt x="40438" y="84409"/>
                    </a:lnTo>
                    <a:lnTo>
                      <a:pt x="41515" y="84619"/>
                    </a:lnTo>
                    <a:lnTo>
                      <a:pt x="42592" y="84829"/>
                    </a:lnTo>
                    <a:lnTo>
                      <a:pt x="43788" y="85144"/>
                    </a:lnTo>
                    <a:lnTo>
                      <a:pt x="44985" y="85459"/>
                    </a:lnTo>
                    <a:lnTo>
                      <a:pt x="46181" y="85774"/>
                    </a:lnTo>
                    <a:lnTo>
                      <a:pt x="47377" y="85879"/>
                    </a:lnTo>
                    <a:lnTo>
                      <a:pt x="48693" y="85774"/>
                    </a:lnTo>
                    <a:lnTo>
                      <a:pt x="47377" y="83884"/>
                    </a:lnTo>
                    <a:lnTo>
                      <a:pt x="52761" y="82624"/>
                    </a:lnTo>
                    <a:lnTo>
                      <a:pt x="50129" y="80314"/>
                    </a:lnTo>
                    <a:lnTo>
                      <a:pt x="53120" y="78110"/>
                    </a:lnTo>
                    <a:lnTo>
                      <a:pt x="50249" y="76115"/>
                    </a:lnTo>
                    <a:lnTo>
                      <a:pt x="50009" y="74330"/>
                    </a:lnTo>
                    <a:lnTo>
                      <a:pt x="50249" y="73280"/>
                    </a:lnTo>
                    <a:lnTo>
                      <a:pt x="50727" y="72440"/>
                    </a:lnTo>
                    <a:lnTo>
                      <a:pt x="51684" y="72125"/>
                    </a:lnTo>
                    <a:lnTo>
                      <a:pt x="52761" y="71811"/>
                    </a:lnTo>
                    <a:lnTo>
                      <a:pt x="53958" y="71706"/>
                    </a:lnTo>
                    <a:lnTo>
                      <a:pt x="55154" y="71391"/>
                    </a:lnTo>
                    <a:lnTo>
                      <a:pt x="56350" y="71181"/>
                    </a:lnTo>
                    <a:lnTo>
                      <a:pt x="57427" y="70551"/>
                    </a:lnTo>
                    <a:lnTo>
                      <a:pt x="58145" y="69396"/>
                    </a:lnTo>
                    <a:lnTo>
                      <a:pt x="58504" y="69816"/>
                    </a:lnTo>
                    <a:lnTo>
                      <a:pt x="58743" y="70236"/>
                    </a:lnTo>
                    <a:lnTo>
                      <a:pt x="59222" y="70761"/>
                    </a:lnTo>
                    <a:lnTo>
                      <a:pt x="59581" y="71076"/>
                    </a:lnTo>
                    <a:lnTo>
                      <a:pt x="59940" y="71391"/>
                    </a:lnTo>
                    <a:lnTo>
                      <a:pt x="60538" y="71706"/>
                    </a:lnTo>
                    <a:lnTo>
                      <a:pt x="61016" y="71811"/>
                    </a:lnTo>
                    <a:lnTo>
                      <a:pt x="61615" y="71811"/>
                    </a:lnTo>
                    <a:lnTo>
                      <a:pt x="62213" y="71811"/>
                    </a:lnTo>
                    <a:lnTo>
                      <a:pt x="62811" y="71601"/>
                    </a:lnTo>
                    <a:lnTo>
                      <a:pt x="63409" y="71286"/>
                    </a:lnTo>
                    <a:lnTo>
                      <a:pt x="64007" y="70761"/>
                    </a:lnTo>
                    <a:lnTo>
                      <a:pt x="64845" y="70341"/>
                    </a:lnTo>
                    <a:lnTo>
                      <a:pt x="65563" y="69816"/>
                    </a:lnTo>
                    <a:lnTo>
                      <a:pt x="66161" y="69291"/>
                    </a:lnTo>
                    <a:lnTo>
                      <a:pt x="66759" y="68661"/>
                    </a:lnTo>
                    <a:lnTo>
                      <a:pt x="67118" y="68031"/>
                    </a:lnTo>
                    <a:lnTo>
                      <a:pt x="67118" y="67296"/>
                    </a:lnTo>
                    <a:lnTo>
                      <a:pt x="66759" y="66666"/>
                    </a:lnTo>
                    <a:lnTo>
                      <a:pt x="66041" y="66036"/>
                    </a:lnTo>
                    <a:lnTo>
                      <a:pt x="66281" y="65616"/>
                    </a:lnTo>
                    <a:lnTo>
                      <a:pt x="66640" y="65196"/>
                    </a:lnTo>
                    <a:lnTo>
                      <a:pt x="66879" y="64881"/>
                    </a:lnTo>
                    <a:lnTo>
                      <a:pt x="67357" y="64671"/>
                    </a:lnTo>
                    <a:lnTo>
                      <a:pt x="67716" y="64566"/>
                    </a:lnTo>
                    <a:lnTo>
                      <a:pt x="68195" y="64356"/>
                    </a:lnTo>
                    <a:lnTo>
                      <a:pt x="68434" y="64146"/>
                    </a:lnTo>
                    <a:lnTo>
                      <a:pt x="68913" y="64041"/>
                    </a:lnTo>
                    <a:lnTo>
                      <a:pt x="69391" y="63832"/>
                    </a:lnTo>
                    <a:lnTo>
                      <a:pt x="69631" y="63727"/>
                    </a:lnTo>
                    <a:lnTo>
                      <a:pt x="71784" y="68766"/>
                    </a:lnTo>
                    <a:lnTo>
                      <a:pt x="72023" y="68766"/>
                    </a:lnTo>
                    <a:lnTo>
                      <a:pt x="72263" y="68766"/>
                    </a:lnTo>
                    <a:lnTo>
                      <a:pt x="72502" y="68766"/>
                    </a:lnTo>
                    <a:lnTo>
                      <a:pt x="72861" y="68766"/>
                    </a:lnTo>
                    <a:lnTo>
                      <a:pt x="73100" y="68766"/>
                    </a:lnTo>
                    <a:lnTo>
                      <a:pt x="73339" y="68661"/>
                    </a:lnTo>
                    <a:lnTo>
                      <a:pt x="73579" y="68661"/>
                    </a:lnTo>
                    <a:lnTo>
                      <a:pt x="73698" y="68556"/>
                    </a:lnTo>
                    <a:lnTo>
                      <a:pt x="73938" y="68241"/>
                    </a:lnTo>
                    <a:lnTo>
                      <a:pt x="74057" y="68136"/>
                    </a:lnTo>
                    <a:lnTo>
                      <a:pt x="75254" y="68766"/>
                    </a:lnTo>
                    <a:lnTo>
                      <a:pt x="76211" y="69711"/>
                    </a:lnTo>
                    <a:lnTo>
                      <a:pt x="77048" y="70551"/>
                    </a:lnTo>
                    <a:lnTo>
                      <a:pt x="77766" y="71391"/>
                    </a:lnTo>
                    <a:lnTo>
                      <a:pt x="78604" y="72230"/>
                    </a:lnTo>
                    <a:lnTo>
                      <a:pt x="79441" y="73070"/>
                    </a:lnTo>
                    <a:lnTo>
                      <a:pt x="80279" y="73805"/>
                    </a:lnTo>
                    <a:lnTo>
                      <a:pt x="81355" y="74435"/>
                    </a:lnTo>
                    <a:lnTo>
                      <a:pt x="82552" y="74855"/>
                    </a:lnTo>
                    <a:lnTo>
                      <a:pt x="83988" y="75275"/>
                    </a:lnTo>
                    <a:lnTo>
                      <a:pt x="84346" y="72440"/>
                    </a:lnTo>
                    <a:lnTo>
                      <a:pt x="85423" y="73070"/>
                    </a:lnTo>
                    <a:lnTo>
                      <a:pt x="86500" y="73700"/>
                    </a:lnTo>
                    <a:lnTo>
                      <a:pt x="87337" y="74435"/>
                    </a:lnTo>
                    <a:lnTo>
                      <a:pt x="88055" y="75275"/>
                    </a:lnTo>
                    <a:lnTo>
                      <a:pt x="88893" y="76220"/>
                    </a:lnTo>
                    <a:lnTo>
                      <a:pt x="89611" y="77165"/>
                    </a:lnTo>
                    <a:lnTo>
                      <a:pt x="90329" y="78110"/>
                    </a:lnTo>
                    <a:lnTo>
                      <a:pt x="90927" y="78845"/>
                    </a:lnTo>
                    <a:lnTo>
                      <a:pt x="91764" y="79685"/>
                    </a:lnTo>
                    <a:lnTo>
                      <a:pt x="92362" y="80419"/>
                    </a:lnTo>
                    <a:lnTo>
                      <a:pt x="92243" y="80629"/>
                    </a:lnTo>
                    <a:lnTo>
                      <a:pt x="92003" y="80839"/>
                    </a:lnTo>
                    <a:lnTo>
                      <a:pt x="91884" y="81154"/>
                    </a:lnTo>
                    <a:lnTo>
                      <a:pt x="91645" y="81364"/>
                    </a:lnTo>
                    <a:lnTo>
                      <a:pt x="91405" y="81469"/>
                    </a:lnTo>
                    <a:lnTo>
                      <a:pt x="91286" y="81784"/>
                    </a:lnTo>
                    <a:lnTo>
                      <a:pt x="90927" y="81889"/>
                    </a:lnTo>
                    <a:lnTo>
                      <a:pt x="90807" y="82099"/>
                    </a:lnTo>
                    <a:lnTo>
                      <a:pt x="90568" y="82099"/>
                    </a:lnTo>
                    <a:lnTo>
                      <a:pt x="90209" y="82099"/>
                    </a:lnTo>
                    <a:lnTo>
                      <a:pt x="90927" y="88713"/>
                    </a:lnTo>
                    <a:lnTo>
                      <a:pt x="91764" y="88713"/>
                    </a:lnTo>
                    <a:lnTo>
                      <a:pt x="91166" y="87349"/>
                    </a:lnTo>
                    <a:lnTo>
                      <a:pt x="91166" y="85984"/>
                    </a:lnTo>
                    <a:lnTo>
                      <a:pt x="91286" y="84829"/>
                    </a:lnTo>
                    <a:lnTo>
                      <a:pt x="91764" y="83464"/>
                    </a:lnTo>
                    <a:lnTo>
                      <a:pt x="92362" y="82204"/>
                    </a:lnTo>
                    <a:lnTo>
                      <a:pt x="92841" y="80944"/>
                    </a:lnTo>
                    <a:lnTo>
                      <a:pt x="93080" y="79685"/>
                    </a:lnTo>
                    <a:lnTo>
                      <a:pt x="93200" y="78320"/>
                    </a:lnTo>
                    <a:lnTo>
                      <a:pt x="93080" y="76955"/>
                    </a:lnTo>
                    <a:lnTo>
                      <a:pt x="92482" y="75695"/>
                    </a:lnTo>
                    <a:lnTo>
                      <a:pt x="91884" y="76640"/>
                    </a:lnTo>
                    <a:lnTo>
                      <a:pt x="91645" y="76640"/>
                    </a:lnTo>
                    <a:lnTo>
                      <a:pt x="91166" y="76430"/>
                    </a:lnTo>
                    <a:lnTo>
                      <a:pt x="90807" y="76325"/>
                    </a:lnTo>
                    <a:lnTo>
                      <a:pt x="90329" y="76220"/>
                    </a:lnTo>
                    <a:lnTo>
                      <a:pt x="90089" y="75905"/>
                    </a:lnTo>
                    <a:lnTo>
                      <a:pt x="89730" y="75695"/>
                    </a:lnTo>
                    <a:lnTo>
                      <a:pt x="89491" y="75590"/>
                    </a:lnTo>
                    <a:lnTo>
                      <a:pt x="89132" y="75275"/>
                    </a:lnTo>
                    <a:lnTo>
                      <a:pt x="88893" y="75065"/>
                    </a:lnTo>
                    <a:lnTo>
                      <a:pt x="88534" y="74855"/>
                    </a:lnTo>
                    <a:lnTo>
                      <a:pt x="87936" y="73175"/>
                    </a:lnTo>
                    <a:lnTo>
                      <a:pt x="87218" y="72230"/>
                    </a:lnTo>
                    <a:lnTo>
                      <a:pt x="86500" y="71811"/>
                    </a:lnTo>
                    <a:lnTo>
                      <a:pt x="85543" y="71811"/>
                    </a:lnTo>
                    <a:lnTo>
                      <a:pt x="84466" y="72125"/>
                    </a:lnTo>
                    <a:lnTo>
                      <a:pt x="83629" y="72440"/>
                    </a:lnTo>
                    <a:lnTo>
                      <a:pt x="82552" y="72755"/>
                    </a:lnTo>
                    <a:lnTo>
                      <a:pt x="81475" y="72755"/>
                    </a:lnTo>
                    <a:lnTo>
                      <a:pt x="80279" y="72440"/>
                    </a:lnTo>
                    <a:lnTo>
                      <a:pt x="79202" y="71601"/>
                    </a:lnTo>
                    <a:lnTo>
                      <a:pt x="80279" y="69921"/>
                    </a:lnTo>
                    <a:lnTo>
                      <a:pt x="79082" y="68766"/>
                    </a:lnTo>
                    <a:lnTo>
                      <a:pt x="78484" y="67611"/>
                    </a:lnTo>
                    <a:lnTo>
                      <a:pt x="78245" y="66561"/>
                    </a:lnTo>
                    <a:lnTo>
                      <a:pt x="78604" y="65616"/>
                    </a:lnTo>
                    <a:lnTo>
                      <a:pt x="79082" y="64671"/>
                    </a:lnTo>
                    <a:lnTo>
                      <a:pt x="79441" y="63727"/>
                    </a:lnTo>
                    <a:lnTo>
                      <a:pt x="79800" y="62782"/>
                    </a:lnTo>
                    <a:lnTo>
                      <a:pt x="79680" y="61732"/>
                    </a:lnTo>
                    <a:lnTo>
                      <a:pt x="79082" y="60682"/>
                    </a:lnTo>
                    <a:lnTo>
                      <a:pt x="77766" y="59632"/>
                    </a:lnTo>
                    <a:lnTo>
                      <a:pt x="78005" y="59212"/>
                    </a:lnTo>
                    <a:lnTo>
                      <a:pt x="78125" y="59107"/>
                    </a:lnTo>
                    <a:lnTo>
                      <a:pt x="78484" y="59002"/>
                    </a:lnTo>
                    <a:lnTo>
                      <a:pt x="78723" y="59002"/>
                    </a:lnTo>
                    <a:lnTo>
                      <a:pt x="79082" y="59107"/>
                    </a:lnTo>
                    <a:lnTo>
                      <a:pt x="79322" y="59212"/>
                    </a:lnTo>
                    <a:lnTo>
                      <a:pt x="79800" y="59317"/>
                    </a:lnTo>
                    <a:lnTo>
                      <a:pt x="80039" y="59317"/>
                    </a:lnTo>
                    <a:lnTo>
                      <a:pt x="80398" y="59317"/>
                    </a:lnTo>
                    <a:lnTo>
                      <a:pt x="80757" y="59317"/>
                    </a:lnTo>
                    <a:lnTo>
                      <a:pt x="81116" y="55853"/>
                    </a:lnTo>
                    <a:lnTo>
                      <a:pt x="81595" y="55853"/>
                    </a:lnTo>
                    <a:lnTo>
                      <a:pt x="82073" y="55853"/>
                    </a:lnTo>
                    <a:lnTo>
                      <a:pt x="82552" y="55853"/>
                    </a:lnTo>
                    <a:lnTo>
                      <a:pt x="82911" y="55748"/>
                    </a:lnTo>
                    <a:lnTo>
                      <a:pt x="83389" y="55748"/>
                    </a:lnTo>
                    <a:lnTo>
                      <a:pt x="83868" y="55643"/>
                    </a:lnTo>
                    <a:lnTo>
                      <a:pt x="84346" y="55643"/>
                    </a:lnTo>
                    <a:lnTo>
                      <a:pt x="84825" y="55748"/>
                    </a:lnTo>
                    <a:lnTo>
                      <a:pt x="85184" y="55853"/>
                    </a:lnTo>
                    <a:lnTo>
                      <a:pt x="85663" y="56167"/>
                    </a:lnTo>
                    <a:lnTo>
                      <a:pt x="86261" y="55853"/>
                    </a:lnTo>
                    <a:lnTo>
                      <a:pt x="86859" y="55853"/>
                    </a:lnTo>
                    <a:lnTo>
                      <a:pt x="87816" y="56062"/>
                    </a:lnTo>
                    <a:lnTo>
                      <a:pt x="88654" y="56167"/>
                    </a:lnTo>
                    <a:lnTo>
                      <a:pt x="89611" y="56272"/>
                    </a:lnTo>
                    <a:lnTo>
                      <a:pt x="90568" y="56482"/>
                    </a:lnTo>
                    <a:lnTo>
                      <a:pt x="91286" y="56482"/>
                    </a:lnTo>
                    <a:lnTo>
                      <a:pt x="91884" y="56062"/>
                    </a:lnTo>
                    <a:lnTo>
                      <a:pt x="92362" y="55328"/>
                    </a:lnTo>
                    <a:lnTo>
                      <a:pt x="92482" y="54488"/>
                    </a:lnTo>
                    <a:lnTo>
                      <a:pt x="93798" y="55328"/>
                    </a:lnTo>
                    <a:lnTo>
                      <a:pt x="93798" y="55748"/>
                    </a:lnTo>
                    <a:lnTo>
                      <a:pt x="93798" y="56062"/>
                    </a:lnTo>
                    <a:lnTo>
                      <a:pt x="93798" y="56482"/>
                    </a:lnTo>
                    <a:lnTo>
                      <a:pt x="93678" y="56692"/>
                    </a:lnTo>
                    <a:lnTo>
                      <a:pt x="93678" y="57007"/>
                    </a:lnTo>
                    <a:lnTo>
                      <a:pt x="93678" y="57322"/>
                    </a:lnTo>
                    <a:lnTo>
                      <a:pt x="93559" y="57637"/>
                    </a:lnTo>
                    <a:lnTo>
                      <a:pt x="93439" y="57847"/>
                    </a:lnTo>
                    <a:lnTo>
                      <a:pt x="93200" y="58057"/>
                    </a:lnTo>
                    <a:lnTo>
                      <a:pt x="92961" y="58267"/>
                    </a:lnTo>
                    <a:lnTo>
                      <a:pt x="94516" y="58582"/>
                    </a:lnTo>
                    <a:lnTo>
                      <a:pt x="95712" y="59212"/>
                    </a:lnTo>
                    <a:lnTo>
                      <a:pt x="96550" y="60052"/>
                    </a:lnTo>
                    <a:lnTo>
                      <a:pt x="97507" y="61102"/>
                    </a:lnTo>
                    <a:lnTo>
                      <a:pt x="98225" y="62152"/>
                    </a:lnTo>
                    <a:lnTo>
                      <a:pt x="98943" y="63202"/>
                    </a:lnTo>
                    <a:lnTo>
                      <a:pt x="99900" y="64251"/>
                    </a:lnTo>
                    <a:lnTo>
                      <a:pt x="100977" y="65091"/>
                    </a:lnTo>
                    <a:lnTo>
                      <a:pt x="102173" y="65721"/>
                    </a:lnTo>
                    <a:lnTo>
                      <a:pt x="103728" y="66036"/>
                    </a:lnTo>
                    <a:lnTo>
                      <a:pt x="104327" y="65406"/>
                    </a:lnTo>
                    <a:lnTo>
                      <a:pt x="104446" y="64881"/>
                    </a:lnTo>
                    <a:lnTo>
                      <a:pt x="104446" y="64356"/>
                    </a:lnTo>
                    <a:lnTo>
                      <a:pt x="104087" y="63832"/>
                    </a:lnTo>
                    <a:lnTo>
                      <a:pt x="103848" y="63307"/>
                    </a:lnTo>
                    <a:lnTo>
                      <a:pt x="103489" y="62782"/>
                    </a:lnTo>
                    <a:lnTo>
                      <a:pt x="103489" y="62362"/>
                    </a:lnTo>
                    <a:lnTo>
                      <a:pt x="103728" y="62152"/>
                    </a:lnTo>
                    <a:lnTo>
                      <a:pt x="104446" y="62047"/>
                    </a:lnTo>
                    <a:lnTo>
                      <a:pt x="105523" y="61837"/>
                    </a:lnTo>
                    <a:lnTo>
                      <a:pt x="105762" y="62152"/>
                    </a:lnTo>
                    <a:lnTo>
                      <a:pt x="106121" y="62257"/>
                    </a:lnTo>
                    <a:lnTo>
                      <a:pt x="106241" y="62677"/>
                    </a:lnTo>
                    <a:lnTo>
                      <a:pt x="106360" y="62887"/>
                    </a:lnTo>
                    <a:lnTo>
                      <a:pt x="106360" y="63307"/>
                    </a:lnTo>
                    <a:lnTo>
                      <a:pt x="106600" y="63727"/>
                    </a:lnTo>
                    <a:lnTo>
                      <a:pt x="106600" y="64146"/>
                    </a:lnTo>
                    <a:lnTo>
                      <a:pt x="106600" y="64566"/>
                    </a:lnTo>
                    <a:lnTo>
                      <a:pt x="106600" y="64776"/>
                    </a:lnTo>
                    <a:lnTo>
                      <a:pt x="106600" y="65196"/>
                    </a:lnTo>
                    <a:lnTo>
                      <a:pt x="108634" y="62152"/>
                    </a:lnTo>
                    <a:lnTo>
                      <a:pt x="109112" y="62362"/>
                    </a:lnTo>
                    <a:lnTo>
                      <a:pt x="109232" y="62572"/>
                    </a:lnTo>
                    <a:lnTo>
                      <a:pt x="109471" y="62782"/>
                    </a:lnTo>
                    <a:lnTo>
                      <a:pt x="109591" y="63097"/>
                    </a:lnTo>
                    <a:lnTo>
                      <a:pt x="109591" y="63517"/>
                    </a:lnTo>
                    <a:lnTo>
                      <a:pt x="109591" y="63727"/>
                    </a:lnTo>
                    <a:lnTo>
                      <a:pt x="109591" y="64041"/>
                    </a:lnTo>
                    <a:lnTo>
                      <a:pt x="109591" y="64356"/>
                    </a:lnTo>
                    <a:lnTo>
                      <a:pt x="109591" y="64671"/>
                    </a:lnTo>
                    <a:lnTo>
                      <a:pt x="109710" y="64881"/>
                    </a:lnTo>
                    <a:lnTo>
                      <a:pt x="111864" y="64671"/>
                    </a:lnTo>
                    <a:lnTo>
                      <a:pt x="111984" y="64356"/>
                    </a:lnTo>
                    <a:lnTo>
                      <a:pt x="111864" y="64041"/>
                    </a:lnTo>
                    <a:lnTo>
                      <a:pt x="111864" y="63622"/>
                    </a:lnTo>
                    <a:lnTo>
                      <a:pt x="111505" y="62887"/>
                    </a:lnTo>
                    <a:lnTo>
                      <a:pt x="111385" y="62362"/>
                    </a:lnTo>
                    <a:lnTo>
                      <a:pt x="111146" y="61732"/>
                    </a:lnTo>
                    <a:lnTo>
                      <a:pt x="110667" y="61207"/>
                    </a:lnTo>
                    <a:lnTo>
                      <a:pt x="110189" y="60787"/>
                    </a:lnTo>
                    <a:lnTo>
                      <a:pt x="109710" y="60367"/>
                    </a:lnTo>
                    <a:lnTo>
                      <a:pt x="109112" y="60157"/>
                    </a:lnTo>
                    <a:lnTo>
                      <a:pt x="109830" y="60052"/>
                    </a:lnTo>
                    <a:lnTo>
                      <a:pt x="110787" y="59632"/>
                    </a:lnTo>
                    <a:lnTo>
                      <a:pt x="111385" y="59107"/>
                    </a:lnTo>
                    <a:lnTo>
                      <a:pt x="112103" y="58267"/>
                    </a:lnTo>
                    <a:lnTo>
                      <a:pt x="112582" y="57532"/>
                    </a:lnTo>
                    <a:lnTo>
                      <a:pt x="113060" y="56587"/>
                    </a:lnTo>
                    <a:lnTo>
                      <a:pt x="113180" y="55643"/>
                    </a:lnTo>
                    <a:lnTo>
                      <a:pt x="113180" y="54698"/>
                    </a:lnTo>
                    <a:lnTo>
                      <a:pt x="112941" y="53963"/>
                    </a:lnTo>
                    <a:lnTo>
                      <a:pt x="112103" y="53228"/>
                    </a:lnTo>
                    <a:lnTo>
                      <a:pt x="112103" y="53543"/>
                    </a:lnTo>
                    <a:lnTo>
                      <a:pt x="112103" y="53753"/>
                    </a:lnTo>
                    <a:lnTo>
                      <a:pt x="112342" y="54068"/>
                    </a:lnTo>
                    <a:lnTo>
                      <a:pt x="112342" y="54488"/>
                    </a:lnTo>
                    <a:lnTo>
                      <a:pt x="112462" y="54698"/>
                    </a:lnTo>
                    <a:lnTo>
                      <a:pt x="112462" y="55013"/>
                    </a:lnTo>
                    <a:lnTo>
                      <a:pt x="112462" y="55223"/>
                    </a:lnTo>
                    <a:lnTo>
                      <a:pt x="112342" y="55538"/>
                    </a:lnTo>
                    <a:lnTo>
                      <a:pt x="112103" y="55748"/>
                    </a:lnTo>
                    <a:lnTo>
                      <a:pt x="111864" y="56062"/>
                    </a:lnTo>
                    <a:lnTo>
                      <a:pt x="108873" y="52073"/>
                    </a:lnTo>
                    <a:lnTo>
                      <a:pt x="107437" y="50288"/>
                    </a:lnTo>
                    <a:lnTo>
                      <a:pt x="106600" y="48188"/>
                    </a:lnTo>
                    <a:lnTo>
                      <a:pt x="106001" y="46089"/>
                    </a:lnTo>
                    <a:lnTo>
                      <a:pt x="105643" y="43674"/>
                    </a:lnTo>
                    <a:lnTo>
                      <a:pt x="105643" y="41259"/>
                    </a:lnTo>
                    <a:lnTo>
                      <a:pt x="105643" y="38740"/>
                    </a:lnTo>
                    <a:lnTo>
                      <a:pt x="105762" y="36220"/>
                    </a:lnTo>
                    <a:lnTo>
                      <a:pt x="105762" y="33700"/>
                    </a:lnTo>
                    <a:lnTo>
                      <a:pt x="105762" y="31181"/>
                    </a:lnTo>
                    <a:lnTo>
                      <a:pt x="105523" y="28871"/>
                    </a:lnTo>
                    <a:lnTo>
                      <a:pt x="106600" y="27821"/>
                    </a:lnTo>
                    <a:lnTo>
                      <a:pt x="107557" y="26981"/>
                    </a:lnTo>
                    <a:lnTo>
                      <a:pt x="108993" y="26561"/>
                    </a:lnTo>
                    <a:lnTo>
                      <a:pt x="110428" y="26456"/>
                    </a:lnTo>
                    <a:lnTo>
                      <a:pt x="111984" y="26456"/>
                    </a:lnTo>
                    <a:lnTo>
                      <a:pt x="113659" y="26561"/>
                    </a:lnTo>
                    <a:lnTo>
                      <a:pt x="115333" y="26666"/>
                    </a:lnTo>
                    <a:lnTo>
                      <a:pt x="117008" y="26981"/>
                    </a:lnTo>
                    <a:lnTo>
                      <a:pt x="118444" y="27086"/>
                    </a:lnTo>
                    <a:lnTo>
                      <a:pt x="120000" y="26981"/>
                    </a:lnTo>
                    <a:lnTo>
                      <a:pt x="120000" y="26981"/>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5" name="Google Shape;545;p48"/>
              <p:cNvSpPr/>
              <p:nvPr/>
            </p:nvSpPr>
            <p:spPr>
              <a:xfrm>
                <a:off x="5536" y="3350"/>
                <a:ext cx="9" cy="3"/>
              </a:xfrm>
              <a:custGeom>
                <a:rect b="b" l="l" r="r" t="t"/>
                <a:pathLst>
                  <a:path extrusionOk="0" h="120000" w="120000">
                    <a:moveTo>
                      <a:pt x="106666" y="0"/>
                    </a:moveTo>
                    <a:lnTo>
                      <a:pt x="100000" y="34285"/>
                    </a:lnTo>
                    <a:lnTo>
                      <a:pt x="93333" y="34285"/>
                    </a:lnTo>
                    <a:lnTo>
                      <a:pt x="73333" y="51428"/>
                    </a:lnTo>
                    <a:lnTo>
                      <a:pt x="66666" y="51428"/>
                    </a:lnTo>
                    <a:lnTo>
                      <a:pt x="60000" y="68571"/>
                    </a:lnTo>
                    <a:lnTo>
                      <a:pt x="40000" y="68571"/>
                    </a:lnTo>
                    <a:lnTo>
                      <a:pt x="33333" y="102857"/>
                    </a:lnTo>
                    <a:lnTo>
                      <a:pt x="26666" y="102857"/>
                    </a:lnTo>
                    <a:lnTo>
                      <a:pt x="6666" y="119999"/>
                    </a:lnTo>
                    <a:lnTo>
                      <a:pt x="0" y="119999"/>
                    </a:lnTo>
                    <a:lnTo>
                      <a:pt x="20000" y="119999"/>
                    </a:lnTo>
                    <a:lnTo>
                      <a:pt x="33333" y="119999"/>
                    </a:lnTo>
                    <a:lnTo>
                      <a:pt x="40000" y="119999"/>
                    </a:lnTo>
                    <a:lnTo>
                      <a:pt x="60000" y="102857"/>
                    </a:lnTo>
                    <a:lnTo>
                      <a:pt x="66666" y="102857"/>
                    </a:lnTo>
                    <a:lnTo>
                      <a:pt x="86666" y="68571"/>
                    </a:lnTo>
                    <a:lnTo>
                      <a:pt x="93333" y="68571"/>
                    </a:lnTo>
                    <a:lnTo>
                      <a:pt x="100000" y="51428"/>
                    </a:lnTo>
                    <a:lnTo>
                      <a:pt x="106666" y="34285"/>
                    </a:lnTo>
                    <a:lnTo>
                      <a:pt x="120000" y="0"/>
                    </a:lnTo>
                    <a:lnTo>
                      <a:pt x="120000" y="0"/>
                    </a:lnTo>
                    <a:lnTo>
                      <a:pt x="106666"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6" name="Google Shape;546;p48"/>
              <p:cNvSpPr/>
              <p:nvPr/>
            </p:nvSpPr>
            <p:spPr>
              <a:xfrm>
                <a:off x="5504" y="3350"/>
                <a:ext cx="32" cy="6"/>
              </a:xfrm>
              <a:custGeom>
                <a:rect b="b" l="l" r="r" t="t"/>
                <a:pathLst>
                  <a:path extrusionOk="0" h="120000" w="120000">
                    <a:moveTo>
                      <a:pt x="120000" y="54545"/>
                    </a:moveTo>
                    <a:lnTo>
                      <a:pt x="110625" y="54545"/>
                    </a:lnTo>
                    <a:lnTo>
                      <a:pt x="99375" y="54545"/>
                    </a:lnTo>
                    <a:lnTo>
                      <a:pt x="86250" y="43636"/>
                    </a:lnTo>
                    <a:lnTo>
                      <a:pt x="73125" y="21818"/>
                    </a:lnTo>
                    <a:lnTo>
                      <a:pt x="60000" y="21818"/>
                    </a:lnTo>
                    <a:lnTo>
                      <a:pt x="48750" y="10909"/>
                    </a:lnTo>
                    <a:lnTo>
                      <a:pt x="33750" y="0"/>
                    </a:lnTo>
                    <a:lnTo>
                      <a:pt x="22500" y="0"/>
                    </a:lnTo>
                    <a:lnTo>
                      <a:pt x="11250" y="0"/>
                    </a:lnTo>
                    <a:lnTo>
                      <a:pt x="0" y="10909"/>
                    </a:lnTo>
                    <a:lnTo>
                      <a:pt x="5625" y="43636"/>
                    </a:lnTo>
                    <a:lnTo>
                      <a:pt x="15000" y="65454"/>
                    </a:lnTo>
                    <a:lnTo>
                      <a:pt x="24375" y="98181"/>
                    </a:lnTo>
                    <a:lnTo>
                      <a:pt x="33750" y="109090"/>
                    </a:lnTo>
                    <a:lnTo>
                      <a:pt x="46875" y="120000"/>
                    </a:lnTo>
                    <a:lnTo>
                      <a:pt x="58125" y="120000"/>
                    </a:lnTo>
                    <a:lnTo>
                      <a:pt x="73125" y="120000"/>
                    </a:lnTo>
                    <a:lnTo>
                      <a:pt x="86250" y="109090"/>
                    </a:lnTo>
                    <a:lnTo>
                      <a:pt x="103125" y="76363"/>
                    </a:lnTo>
                    <a:lnTo>
                      <a:pt x="120000" y="54545"/>
                    </a:lnTo>
                    <a:lnTo>
                      <a:pt x="120000" y="5454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7" name="Google Shape;547;p48"/>
              <p:cNvSpPr/>
              <p:nvPr/>
            </p:nvSpPr>
            <p:spPr>
              <a:xfrm>
                <a:off x="5046" y="3285"/>
                <a:ext cx="5" cy="1"/>
              </a:xfrm>
              <a:custGeom>
                <a:rect b="b" l="l" r="r" t="t"/>
                <a:pathLst>
                  <a:path extrusionOk="0" h="120000" w="120000">
                    <a:moveTo>
                      <a:pt x="96000" y="0"/>
                    </a:moveTo>
                    <a:lnTo>
                      <a:pt x="96000" y="0"/>
                    </a:lnTo>
                    <a:lnTo>
                      <a:pt x="84000" y="0"/>
                    </a:lnTo>
                    <a:lnTo>
                      <a:pt x="72000" y="0"/>
                    </a:lnTo>
                    <a:lnTo>
                      <a:pt x="72000" y="0"/>
                    </a:lnTo>
                    <a:lnTo>
                      <a:pt x="60000" y="0"/>
                    </a:lnTo>
                    <a:lnTo>
                      <a:pt x="36000" y="120000"/>
                    </a:lnTo>
                    <a:lnTo>
                      <a:pt x="24000" y="120000"/>
                    </a:lnTo>
                    <a:lnTo>
                      <a:pt x="12000" y="120000"/>
                    </a:lnTo>
                    <a:lnTo>
                      <a:pt x="0" y="120000"/>
                    </a:lnTo>
                    <a:lnTo>
                      <a:pt x="0" y="120000"/>
                    </a:lnTo>
                    <a:lnTo>
                      <a:pt x="0" y="120000"/>
                    </a:lnTo>
                    <a:lnTo>
                      <a:pt x="12000" y="120000"/>
                    </a:lnTo>
                    <a:lnTo>
                      <a:pt x="24000" y="120000"/>
                    </a:lnTo>
                    <a:lnTo>
                      <a:pt x="36000" y="120000"/>
                    </a:lnTo>
                    <a:lnTo>
                      <a:pt x="60000" y="120000"/>
                    </a:lnTo>
                    <a:lnTo>
                      <a:pt x="60000" y="120000"/>
                    </a:lnTo>
                    <a:lnTo>
                      <a:pt x="72000" y="0"/>
                    </a:lnTo>
                    <a:lnTo>
                      <a:pt x="84000" y="0"/>
                    </a:lnTo>
                    <a:lnTo>
                      <a:pt x="96000" y="0"/>
                    </a:lnTo>
                    <a:lnTo>
                      <a:pt x="120000" y="0"/>
                    </a:lnTo>
                    <a:lnTo>
                      <a:pt x="120000" y="0"/>
                    </a:lnTo>
                    <a:lnTo>
                      <a:pt x="96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8" name="Google Shape;548;p48"/>
              <p:cNvSpPr/>
              <p:nvPr/>
            </p:nvSpPr>
            <p:spPr>
              <a:xfrm>
                <a:off x="5165" y="3827"/>
                <a:ext cx="22" cy="14"/>
              </a:xfrm>
              <a:custGeom>
                <a:rect b="b" l="l" r="r" t="t"/>
                <a:pathLst>
                  <a:path extrusionOk="0" h="120000" w="120000">
                    <a:moveTo>
                      <a:pt x="0" y="70344"/>
                    </a:moveTo>
                    <a:lnTo>
                      <a:pt x="8372" y="78620"/>
                    </a:lnTo>
                    <a:lnTo>
                      <a:pt x="11162" y="78620"/>
                    </a:lnTo>
                    <a:lnTo>
                      <a:pt x="13953" y="78620"/>
                    </a:lnTo>
                    <a:lnTo>
                      <a:pt x="16744" y="70344"/>
                    </a:lnTo>
                    <a:lnTo>
                      <a:pt x="22325" y="70344"/>
                    </a:lnTo>
                    <a:lnTo>
                      <a:pt x="22325" y="66206"/>
                    </a:lnTo>
                    <a:lnTo>
                      <a:pt x="25116" y="62068"/>
                    </a:lnTo>
                    <a:lnTo>
                      <a:pt x="27906" y="57931"/>
                    </a:lnTo>
                    <a:lnTo>
                      <a:pt x="27906" y="49655"/>
                    </a:lnTo>
                    <a:lnTo>
                      <a:pt x="30697" y="49655"/>
                    </a:lnTo>
                    <a:lnTo>
                      <a:pt x="94883" y="120000"/>
                    </a:lnTo>
                    <a:lnTo>
                      <a:pt x="100465" y="115862"/>
                    </a:lnTo>
                    <a:lnTo>
                      <a:pt x="100465" y="107586"/>
                    </a:lnTo>
                    <a:lnTo>
                      <a:pt x="103255" y="107586"/>
                    </a:lnTo>
                    <a:lnTo>
                      <a:pt x="106046" y="103448"/>
                    </a:lnTo>
                    <a:lnTo>
                      <a:pt x="106046" y="103448"/>
                    </a:lnTo>
                    <a:lnTo>
                      <a:pt x="108837" y="99310"/>
                    </a:lnTo>
                    <a:lnTo>
                      <a:pt x="114418" y="99310"/>
                    </a:lnTo>
                    <a:lnTo>
                      <a:pt x="114418" y="95172"/>
                    </a:lnTo>
                    <a:lnTo>
                      <a:pt x="117209" y="95172"/>
                    </a:lnTo>
                    <a:lnTo>
                      <a:pt x="120000" y="86896"/>
                    </a:lnTo>
                    <a:lnTo>
                      <a:pt x="11162" y="0"/>
                    </a:lnTo>
                    <a:lnTo>
                      <a:pt x="8372" y="4137"/>
                    </a:lnTo>
                    <a:lnTo>
                      <a:pt x="2790" y="8275"/>
                    </a:lnTo>
                    <a:lnTo>
                      <a:pt x="0" y="16551"/>
                    </a:lnTo>
                    <a:lnTo>
                      <a:pt x="0" y="24827"/>
                    </a:lnTo>
                    <a:lnTo>
                      <a:pt x="0" y="37241"/>
                    </a:lnTo>
                    <a:lnTo>
                      <a:pt x="0" y="41379"/>
                    </a:lnTo>
                    <a:lnTo>
                      <a:pt x="0" y="49655"/>
                    </a:lnTo>
                    <a:lnTo>
                      <a:pt x="0" y="62068"/>
                    </a:lnTo>
                    <a:lnTo>
                      <a:pt x="2790" y="66206"/>
                    </a:lnTo>
                    <a:lnTo>
                      <a:pt x="2790" y="78620"/>
                    </a:lnTo>
                    <a:lnTo>
                      <a:pt x="2790" y="78620"/>
                    </a:lnTo>
                    <a:lnTo>
                      <a:pt x="0" y="70344"/>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49" name="Google Shape;549;p48"/>
              <p:cNvSpPr/>
              <p:nvPr/>
            </p:nvSpPr>
            <p:spPr>
              <a:xfrm>
                <a:off x="5187" y="3837"/>
                <a:ext cx="1" cy="1"/>
              </a:xfrm>
              <a:custGeom>
                <a:rect b="b" l="l" r="r" t="t"/>
                <a:pathLst>
                  <a:path extrusionOk="0" h="120000" w="120000">
                    <a:moveTo>
                      <a:pt x="0" y="40000"/>
                    </a:moveTo>
                    <a:lnTo>
                      <a:pt x="120000" y="40000"/>
                    </a:lnTo>
                    <a:lnTo>
                      <a:pt x="120000" y="40000"/>
                    </a:lnTo>
                    <a:lnTo>
                      <a:pt x="120000" y="40000"/>
                    </a:lnTo>
                    <a:lnTo>
                      <a:pt x="120000" y="40000"/>
                    </a:lnTo>
                    <a:lnTo>
                      <a:pt x="120000" y="40000"/>
                    </a:lnTo>
                    <a:lnTo>
                      <a:pt x="120000" y="40000"/>
                    </a:lnTo>
                    <a:lnTo>
                      <a:pt x="120000" y="40000"/>
                    </a:lnTo>
                    <a:lnTo>
                      <a:pt x="120000" y="40000"/>
                    </a:lnTo>
                    <a:lnTo>
                      <a:pt x="120000" y="40000"/>
                    </a:lnTo>
                    <a:lnTo>
                      <a:pt x="120000" y="0"/>
                    </a:lnTo>
                    <a:lnTo>
                      <a:pt x="120000" y="40000"/>
                    </a:lnTo>
                    <a:lnTo>
                      <a:pt x="120000" y="40000"/>
                    </a:lnTo>
                    <a:lnTo>
                      <a:pt x="120000" y="40000"/>
                    </a:lnTo>
                    <a:lnTo>
                      <a:pt x="120000" y="40000"/>
                    </a:lnTo>
                    <a:lnTo>
                      <a:pt x="0" y="40000"/>
                    </a:lnTo>
                    <a:lnTo>
                      <a:pt x="0" y="40000"/>
                    </a:lnTo>
                    <a:lnTo>
                      <a:pt x="0" y="40000"/>
                    </a:lnTo>
                    <a:lnTo>
                      <a:pt x="0" y="40000"/>
                    </a:lnTo>
                    <a:lnTo>
                      <a:pt x="0" y="40000"/>
                    </a:lnTo>
                    <a:lnTo>
                      <a:pt x="0" y="40000"/>
                    </a:lnTo>
                    <a:lnTo>
                      <a:pt x="120000" y="120000"/>
                    </a:lnTo>
                    <a:lnTo>
                      <a:pt x="120000" y="120000"/>
                    </a:lnTo>
                    <a:lnTo>
                      <a:pt x="0" y="4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0" name="Google Shape;550;p48"/>
              <p:cNvSpPr/>
              <p:nvPr/>
            </p:nvSpPr>
            <p:spPr>
              <a:xfrm>
                <a:off x="4729" y="3381"/>
                <a:ext cx="4" cy="12"/>
              </a:xfrm>
              <a:custGeom>
                <a:rect b="b" l="l" r="r" t="t"/>
                <a:pathLst>
                  <a:path extrusionOk="0" h="120000" w="120000">
                    <a:moveTo>
                      <a:pt x="75000" y="0"/>
                    </a:moveTo>
                    <a:lnTo>
                      <a:pt x="0" y="10000"/>
                    </a:lnTo>
                    <a:lnTo>
                      <a:pt x="120000" y="120000"/>
                    </a:lnTo>
                    <a:lnTo>
                      <a:pt x="75000" y="10000"/>
                    </a:lnTo>
                    <a:lnTo>
                      <a:pt x="75000" y="10000"/>
                    </a:lnTo>
                    <a:lnTo>
                      <a:pt x="75000" y="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1" name="Google Shape;551;p48"/>
              <p:cNvSpPr/>
              <p:nvPr/>
            </p:nvSpPr>
            <p:spPr>
              <a:xfrm>
                <a:off x="4752" y="3402"/>
                <a:ext cx="34" cy="65"/>
              </a:xfrm>
              <a:custGeom>
                <a:rect b="b" l="l" r="r" t="t"/>
                <a:pathLst>
                  <a:path extrusionOk="0" h="120000" w="120000">
                    <a:moveTo>
                      <a:pt x="103880" y="52727"/>
                    </a:moveTo>
                    <a:lnTo>
                      <a:pt x="118208" y="40000"/>
                    </a:lnTo>
                    <a:lnTo>
                      <a:pt x="120000" y="30000"/>
                    </a:lnTo>
                    <a:lnTo>
                      <a:pt x="112835" y="24545"/>
                    </a:lnTo>
                    <a:lnTo>
                      <a:pt x="102089" y="20000"/>
                    </a:lnTo>
                    <a:lnTo>
                      <a:pt x="85970" y="17272"/>
                    </a:lnTo>
                    <a:lnTo>
                      <a:pt x="64477" y="16363"/>
                    </a:lnTo>
                    <a:lnTo>
                      <a:pt x="46567" y="13636"/>
                    </a:lnTo>
                    <a:lnTo>
                      <a:pt x="28656" y="11818"/>
                    </a:lnTo>
                    <a:lnTo>
                      <a:pt x="12537" y="7272"/>
                    </a:lnTo>
                    <a:lnTo>
                      <a:pt x="3582" y="0"/>
                    </a:lnTo>
                    <a:lnTo>
                      <a:pt x="1791" y="11818"/>
                    </a:lnTo>
                    <a:lnTo>
                      <a:pt x="0" y="24545"/>
                    </a:lnTo>
                    <a:lnTo>
                      <a:pt x="0" y="38181"/>
                    </a:lnTo>
                    <a:lnTo>
                      <a:pt x="0" y="51818"/>
                    </a:lnTo>
                    <a:lnTo>
                      <a:pt x="1791" y="65454"/>
                    </a:lnTo>
                    <a:lnTo>
                      <a:pt x="7164" y="78181"/>
                    </a:lnTo>
                    <a:lnTo>
                      <a:pt x="8955" y="90909"/>
                    </a:lnTo>
                    <a:lnTo>
                      <a:pt x="16119" y="102727"/>
                    </a:lnTo>
                    <a:lnTo>
                      <a:pt x="19701" y="111818"/>
                    </a:lnTo>
                    <a:lnTo>
                      <a:pt x="26865" y="120000"/>
                    </a:lnTo>
                    <a:lnTo>
                      <a:pt x="37611" y="111818"/>
                    </a:lnTo>
                    <a:lnTo>
                      <a:pt x="41194" y="102727"/>
                    </a:lnTo>
                    <a:lnTo>
                      <a:pt x="42985" y="92727"/>
                    </a:lnTo>
                    <a:lnTo>
                      <a:pt x="41194" y="83636"/>
                    </a:lnTo>
                    <a:lnTo>
                      <a:pt x="41194" y="74545"/>
                    </a:lnTo>
                    <a:lnTo>
                      <a:pt x="42985" y="66363"/>
                    </a:lnTo>
                    <a:lnTo>
                      <a:pt x="46567" y="60909"/>
                    </a:lnTo>
                    <a:lnTo>
                      <a:pt x="59104" y="56363"/>
                    </a:lnTo>
                    <a:lnTo>
                      <a:pt x="77014" y="52727"/>
                    </a:lnTo>
                    <a:lnTo>
                      <a:pt x="105671" y="52727"/>
                    </a:lnTo>
                    <a:lnTo>
                      <a:pt x="105671" y="52727"/>
                    </a:lnTo>
                    <a:lnTo>
                      <a:pt x="103880" y="52727"/>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2" name="Google Shape;552;p48"/>
              <p:cNvSpPr/>
              <p:nvPr/>
            </p:nvSpPr>
            <p:spPr>
              <a:xfrm>
                <a:off x="4705" y="3408"/>
                <a:ext cx="38" cy="73"/>
              </a:xfrm>
              <a:custGeom>
                <a:rect b="b" l="l" r="r" t="t"/>
                <a:pathLst>
                  <a:path extrusionOk="0" h="120000" w="120000">
                    <a:moveTo>
                      <a:pt x="0" y="96000"/>
                    </a:moveTo>
                    <a:lnTo>
                      <a:pt x="4736" y="96827"/>
                    </a:lnTo>
                    <a:lnTo>
                      <a:pt x="6315" y="99310"/>
                    </a:lnTo>
                    <a:lnTo>
                      <a:pt x="12631" y="100965"/>
                    </a:lnTo>
                    <a:lnTo>
                      <a:pt x="15789" y="104275"/>
                    </a:lnTo>
                    <a:lnTo>
                      <a:pt x="23684" y="107586"/>
                    </a:lnTo>
                    <a:lnTo>
                      <a:pt x="30000" y="109241"/>
                    </a:lnTo>
                    <a:lnTo>
                      <a:pt x="37894" y="112551"/>
                    </a:lnTo>
                    <a:lnTo>
                      <a:pt x="45789" y="115862"/>
                    </a:lnTo>
                    <a:lnTo>
                      <a:pt x="55263" y="118344"/>
                    </a:lnTo>
                    <a:lnTo>
                      <a:pt x="64736" y="120000"/>
                    </a:lnTo>
                    <a:lnTo>
                      <a:pt x="77368" y="114206"/>
                    </a:lnTo>
                    <a:lnTo>
                      <a:pt x="90000" y="106758"/>
                    </a:lnTo>
                    <a:lnTo>
                      <a:pt x="99473" y="99310"/>
                    </a:lnTo>
                    <a:lnTo>
                      <a:pt x="105789" y="91862"/>
                    </a:lnTo>
                    <a:lnTo>
                      <a:pt x="112105" y="84413"/>
                    </a:lnTo>
                    <a:lnTo>
                      <a:pt x="115263" y="76137"/>
                    </a:lnTo>
                    <a:lnTo>
                      <a:pt x="118421" y="67034"/>
                    </a:lnTo>
                    <a:lnTo>
                      <a:pt x="120000" y="57103"/>
                    </a:lnTo>
                    <a:lnTo>
                      <a:pt x="120000" y="48000"/>
                    </a:lnTo>
                    <a:lnTo>
                      <a:pt x="120000" y="37241"/>
                    </a:lnTo>
                    <a:lnTo>
                      <a:pt x="112105" y="39724"/>
                    </a:lnTo>
                    <a:lnTo>
                      <a:pt x="107368" y="41379"/>
                    </a:lnTo>
                    <a:lnTo>
                      <a:pt x="105789" y="44689"/>
                    </a:lnTo>
                    <a:lnTo>
                      <a:pt x="107368" y="48827"/>
                    </a:lnTo>
                    <a:lnTo>
                      <a:pt x="110526" y="52965"/>
                    </a:lnTo>
                    <a:lnTo>
                      <a:pt x="112105" y="58758"/>
                    </a:lnTo>
                    <a:lnTo>
                      <a:pt x="113684" y="62896"/>
                    </a:lnTo>
                    <a:lnTo>
                      <a:pt x="115263" y="67034"/>
                    </a:lnTo>
                    <a:lnTo>
                      <a:pt x="112105" y="72000"/>
                    </a:lnTo>
                    <a:lnTo>
                      <a:pt x="105789" y="75310"/>
                    </a:lnTo>
                    <a:lnTo>
                      <a:pt x="99473" y="67862"/>
                    </a:lnTo>
                    <a:lnTo>
                      <a:pt x="91578" y="60413"/>
                    </a:lnTo>
                    <a:lnTo>
                      <a:pt x="83684" y="52965"/>
                    </a:lnTo>
                    <a:lnTo>
                      <a:pt x="77368" y="45517"/>
                    </a:lnTo>
                    <a:lnTo>
                      <a:pt x="69473" y="37241"/>
                    </a:lnTo>
                    <a:lnTo>
                      <a:pt x="61578" y="29793"/>
                    </a:lnTo>
                    <a:lnTo>
                      <a:pt x="55263" y="23172"/>
                    </a:lnTo>
                    <a:lnTo>
                      <a:pt x="47368" y="15724"/>
                    </a:lnTo>
                    <a:lnTo>
                      <a:pt x="39473" y="7448"/>
                    </a:lnTo>
                    <a:lnTo>
                      <a:pt x="34736" y="0"/>
                    </a:lnTo>
                    <a:lnTo>
                      <a:pt x="34736" y="9103"/>
                    </a:lnTo>
                    <a:lnTo>
                      <a:pt x="39473" y="18206"/>
                    </a:lnTo>
                    <a:lnTo>
                      <a:pt x="47368" y="28137"/>
                    </a:lnTo>
                    <a:lnTo>
                      <a:pt x="58421" y="38896"/>
                    </a:lnTo>
                    <a:lnTo>
                      <a:pt x="69473" y="48000"/>
                    </a:lnTo>
                    <a:lnTo>
                      <a:pt x="80526" y="58758"/>
                    </a:lnTo>
                    <a:lnTo>
                      <a:pt x="88421" y="67862"/>
                    </a:lnTo>
                    <a:lnTo>
                      <a:pt x="91578" y="78620"/>
                    </a:lnTo>
                    <a:lnTo>
                      <a:pt x="90000" y="88551"/>
                    </a:lnTo>
                    <a:lnTo>
                      <a:pt x="82105" y="99310"/>
                    </a:lnTo>
                    <a:lnTo>
                      <a:pt x="77368" y="95172"/>
                    </a:lnTo>
                    <a:lnTo>
                      <a:pt x="74210" y="91034"/>
                    </a:lnTo>
                    <a:lnTo>
                      <a:pt x="69473" y="86896"/>
                    </a:lnTo>
                    <a:lnTo>
                      <a:pt x="66315" y="82758"/>
                    </a:lnTo>
                    <a:lnTo>
                      <a:pt x="61578" y="79448"/>
                    </a:lnTo>
                    <a:lnTo>
                      <a:pt x="58421" y="75310"/>
                    </a:lnTo>
                    <a:lnTo>
                      <a:pt x="53684" y="71172"/>
                    </a:lnTo>
                    <a:lnTo>
                      <a:pt x="52105" y="67034"/>
                    </a:lnTo>
                    <a:lnTo>
                      <a:pt x="52105" y="61241"/>
                    </a:lnTo>
                    <a:lnTo>
                      <a:pt x="52105" y="56275"/>
                    </a:lnTo>
                    <a:lnTo>
                      <a:pt x="31578" y="57103"/>
                    </a:lnTo>
                    <a:lnTo>
                      <a:pt x="37894" y="62896"/>
                    </a:lnTo>
                    <a:lnTo>
                      <a:pt x="44210" y="68689"/>
                    </a:lnTo>
                    <a:lnTo>
                      <a:pt x="50526" y="73655"/>
                    </a:lnTo>
                    <a:lnTo>
                      <a:pt x="53684" y="79448"/>
                    </a:lnTo>
                    <a:lnTo>
                      <a:pt x="58421" y="84413"/>
                    </a:lnTo>
                    <a:lnTo>
                      <a:pt x="61578" y="89379"/>
                    </a:lnTo>
                    <a:lnTo>
                      <a:pt x="64736" y="93517"/>
                    </a:lnTo>
                    <a:lnTo>
                      <a:pt x="64736" y="99310"/>
                    </a:lnTo>
                    <a:lnTo>
                      <a:pt x="64736" y="104275"/>
                    </a:lnTo>
                    <a:lnTo>
                      <a:pt x="61578" y="108413"/>
                    </a:lnTo>
                    <a:lnTo>
                      <a:pt x="1578" y="96827"/>
                    </a:lnTo>
                    <a:lnTo>
                      <a:pt x="1578" y="96827"/>
                    </a:lnTo>
                    <a:lnTo>
                      <a:pt x="0" y="9600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3" name="Google Shape;553;p48"/>
              <p:cNvSpPr/>
              <p:nvPr/>
            </p:nvSpPr>
            <p:spPr>
              <a:xfrm>
                <a:off x="5490" y="3350"/>
                <a:ext cx="61" cy="44"/>
              </a:xfrm>
              <a:custGeom>
                <a:rect b="b" l="l" r="r" t="t"/>
                <a:pathLst>
                  <a:path extrusionOk="0" h="120000" w="120000">
                    <a:moveTo>
                      <a:pt x="0" y="0"/>
                    </a:moveTo>
                    <a:lnTo>
                      <a:pt x="0" y="5393"/>
                    </a:lnTo>
                    <a:lnTo>
                      <a:pt x="0" y="16179"/>
                    </a:lnTo>
                    <a:lnTo>
                      <a:pt x="0" y="28314"/>
                    </a:lnTo>
                    <a:lnTo>
                      <a:pt x="0" y="43146"/>
                    </a:lnTo>
                    <a:lnTo>
                      <a:pt x="0" y="60674"/>
                    </a:lnTo>
                    <a:lnTo>
                      <a:pt x="0" y="75505"/>
                    </a:lnTo>
                    <a:lnTo>
                      <a:pt x="0" y="90337"/>
                    </a:lnTo>
                    <a:lnTo>
                      <a:pt x="0" y="102471"/>
                    </a:lnTo>
                    <a:lnTo>
                      <a:pt x="0" y="111910"/>
                    </a:lnTo>
                    <a:lnTo>
                      <a:pt x="0" y="114606"/>
                    </a:lnTo>
                    <a:lnTo>
                      <a:pt x="120000" y="120000"/>
                    </a:lnTo>
                    <a:lnTo>
                      <a:pt x="109000" y="5393"/>
                    </a:lnTo>
                    <a:lnTo>
                      <a:pt x="0" y="0"/>
                    </a:lnTo>
                    <a:lnTo>
                      <a:pt x="0" y="0"/>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4" name="Google Shape;554;p48"/>
              <p:cNvSpPr/>
              <p:nvPr/>
            </p:nvSpPr>
            <p:spPr>
              <a:xfrm>
                <a:off x="4430" y="2705"/>
                <a:ext cx="96" cy="59"/>
              </a:xfrm>
              <a:custGeom>
                <a:rect b="b" l="l" r="r" t="t"/>
                <a:pathLst>
                  <a:path extrusionOk="0" h="120000" w="120000">
                    <a:moveTo>
                      <a:pt x="113089" y="73613"/>
                    </a:moveTo>
                    <a:lnTo>
                      <a:pt x="120000" y="120000"/>
                    </a:lnTo>
                    <a:lnTo>
                      <a:pt x="95497" y="104873"/>
                    </a:lnTo>
                    <a:lnTo>
                      <a:pt x="91727" y="118991"/>
                    </a:lnTo>
                    <a:lnTo>
                      <a:pt x="84188" y="114957"/>
                    </a:lnTo>
                    <a:lnTo>
                      <a:pt x="78534" y="109915"/>
                    </a:lnTo>
                    <a:lnTo>
                      <a:pt x="74136" y="101848"/>
                    </a:lnTo>
                    <a:lnTo>
                      <a:pt x="70366" y="92773"/>
                    </a:lnTo>
                    <a:lnTo>
                      <a:pt x="65968" y="84705"/>
                    </a:lnTo>
                    <a:lnTo>
                      <a:pt x="62198" y="75630"/>
                    </a:lnTo>
                    <a:lnTo>
                      <a:pt x="58429" y="66554"/>
                    </a:lnTo>
                    <a:lnTo>
                      <a:pt x="52774" y="58487"/>
                    </a:lnTo>
                    <a:lnTo>
                      <a:pt x="47120" y="52436"/>
                    </a:lnTo>
                    <a:lnTo>
                      <a:pt x="39581" y="48403"/>
                    </a:lnTo>
                    <a:lnTo>
                      <a:pt x="41465" y="52436"/>
                    </a:lnTo>
                    <a:lnTo>
                      <a:pt x="43350" y="54453"/>
                    </a:lnTo>
                    <a:lnTo>
                      <a:pt x="45235" y="56470"/>
                    </a:lnTo>
                    <a:lnTo>
                      <a:pt x="47120" y="57478"/>
                    </a:lnTo>
                    <a:lnTo>
                      <a:pt x="49633" y="57478"/>
                    </a:lnTo>
                    <a:lnTo>
                      <a:pt x="50890" y="57478"/>
                    </a:lnTo>
                    <a:lnTo>
                      <a:pt x="53403" y="57478"/>
                    </a:lnTo>
                    <a:lnTo>
                      <a:pt x="55916" y="54453"/>
                    </a:lnTo>
                    <a:lnTo>
                      <a:pt x="58429" y="53445"/>
                    </a:lnTo>
                    <a:lnTo>
                      <a:pt x="59685" y="51428"/>
                    </a:lnTo>
                    <a:lnTo>
                      <a:pt x="62827" y="57478"/>
                    </a:lnTo>
                    <a:lnTo>
                      <a:pt x="65340" y="63529"/>
                    </a:lnTo>
                    <a:lnTo>
                      <a:pt x="67853" y="71596"/>
                    </a:lnTo>
                    <a:lnTo>
                      <a:pt x="70994" y="77647"/>
                    </a:lnTo>
                    <a:lnTo>
                      <a:pt x="73507" y="85714"/>
                    </a:lnTo>
                    <a:lnTo>
                      <a:pt x="75392" y="91764"/>
                    </a:lnTo>
                    <a:lnTo>
                      <a:pt x="78534" y="97815"/>
                    </a:lnTo>
                    <a:lnTo>
                      <a:pt x="82931" y="103865"/>
                    </a:lnTo>
                    <a:lnTo>
                      <a:pt x="86073" y="106890"/>
                    </a:lnTo>
                    <a:lnTo>
                      <a:pt x="90471" y="110924"/>
                    </a:lnTo>
                    <a:lnTo>
                      <a:pt x="89842" y="100840"/>
                    </a:lnTo>
                    <a:lnTo>
                      <a:pt x="87329" y="91764"/>
                    </a:lnTo>
                    <a:lnTo>
                      <a:pt x="85445" y="81680"/>
                    </a:lnTo>
                    <a:lnTo>
                      <a:pt x="81047" y="71596"/>
                    </a:lnTo>
                    <a:lnTo>
                      <a:pt x="77277" y="61512"/>
                    </a:lnTo>
                    <a:lnTo>
                      <a:pt x="71623" y="52436"/>
                    </a:lnTo>
                    <a:lnTo>
                      <a:pt x="65968" y="44369"/>
                    </a:lnTo>
                    <a:lnTo>
                      <a:pt x="59685" y="37310"/>
                    </a:lnTo>
                    <a:lnTo>
                      <a:pt x="52774" y="32268"/>
                    </a:lnTo>
                    <a:lnTo>
                      <a:pt x="45235" y="29243"/>
                    </a:lnTo>
                    <a:lnTo>
                      <a:pt x="2513" y="41344"/>
                    </a:lnTo>
                    <a:lnTo>
                      <a:pt x="0" y="4033"/>
                    </a:lnTo>
                    <a:lnTo>
                      <a:pt x="14450" y="1008"/>
                    </a:lnTo>
                    <a:lnTo>
                      <a:pt x="28272" y="0"/>
                    </a:lnTo>
                    <a:lnTo>
                      <a:pt x="41465" y="1008"/>
                    </a:lnTo>
                    <a:lnTo>
                      <a:pt x="54031" y="5042"/>
                    </a:lnTo>
                    <a:lnTo>
                      <a:pt x="65968" y="10084"/>
                    </a:lnTo>
                    <a:lnTo>
                      <a:pt x="77277" y="19159"/>
                    </a:lnTo>
                    <a:lnTo>
                      <a:pt x="87329" y="29243"/>
                    </a:lnTo>
                    <a:lnTo>
                      <a:pt x="96753" y="42352"/>
                    </a:lnTo>
                    <a:lnTo>
                      <a:pt x="105549" y="57478"/>
                    </a:lnTo>
                    <a:lnTo>
                      <a:pt x="113717" y="73613"/>
                    </a:lnTo>
                    <a:lnTo>
                      <a:pt x="113717" y="73613"/>
                    </a:lnTo>
                    <a:lnTo>
                      <a:pt x="113089" y="73613"/>
                    </a:lnTo>
                    <a:close/>
                  </a:path>
                </a:pathLst>
              </a:custGeom>
              <a:solidFill>
                <a:srgbClr val="C265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5" name="Google Shape;555;p48"/>
              <p:cNvSpPr/>
              <p:nvPr/>
            </p:nvSpPr>
            <p:spPr>
              <a:xfrm>
                <a:off x="4371" y="2720"/>
                <a:ext cx="57" cy="69"/>
              </a:xfrm>
              <a:custGeom>
                <a:rect b="b" l="l" r="r" t="t"/>
                <a:pathLst>
                  <a:path extrusionOk="0" h="120000" w="120000">
                    <a:moveTo>
                      <a:pt x="98086" y="0"/>
                    </a:moveTo>
                    <a:lnTo>
                      <a:pt x="97043" y="9565"/>
                    </a:lnTo>
                    <a:lnTo>
                      <a:pt x="98086" y="18260"/>
                    </a:lnTo>
                    <a:lnTo>
                      <a:pt x="102260" y="26956"/>
                    </a:lnTo>
                    <a:lnTo>
                      <a:pt x="108521" y="35652"/>
                    </a:lnTo>
                    <a:lnTo>
                      <a:pt x="113739" y="44347"/>
                    </a:lnTo>
                    <a:lnTo>
                      <a:pt x="117913" y="53043"/>
                    </a:lnTo>
                    <a:lnTo>
                      <a:pt x="120000" y="60869"/>
                    </a:lnTo>
                    <a:lnTo>
                      <a:pt x="116869" y="67826"/>
                    </a:lnTo>
                    <a:lnTo>
                      <a:pt x="110608" y="73913"/>
                    </a:lnTo>
                    <a:lnTo>
                      <a:pt x="97043" y="79130"/>
                    </a:lnTo>
                    <a:lnTo>
                      <a:pt x="83478" y="91304"/>
                    </a:lnTo>
                    <a:lnTo>
                      <a:pt x="90782" y="95652"/>
                    </a:lnTo>
                    <a:lnTo>
                      <a:pt x="83478" y="95652"/>
                    </a:lnTo>
                    <a:lnTo>
                      <a:pt x="77217" y="93913"/>
                    </a:lnTo>
                    <a:lnTo>
                      <a:pt x="70956" y="91304"/>
                    </a:lnTo>
                    <a:lnTo>
                      <a:pt x="62608" y="89565"/>
                    </a:lnTo>
                    <a:lnTo>
                      <a:pt x="55304" y="86086"/>
                    </a:lnTo>
                    <a:lnTo>
                      <a:pt x="46956" y="84347"/>
                    </a:lnTo>
                    <a:lnTo>
                      <a:pt x="38608" y="82608"/>
                    </a:lnTo>
                    <a:lnTo>
                      <a:pt x="32347" y="84347"/>
                    </a:lnTo>
                    <a:lnTo>
                      <a:pt x="25043" y="86086"/>
                    </a:lnTo>
                    <a:lnTo>
                      <a:pt x="17739" y="90434"/>
                    </a:lnTo>
                    <a:lnTo>
                      <a:pt x="18782" y="95652"/>
                    </a:lnTo>
                    <a:lnTo>
                      <a:pt x="21913" y="100000"/>
                    </a:lnTo>
                    <a:lnTo>
                      <a:pt x="26086" y="101739"/>
                    </a:lnTo>
                    <a:lnTo>
                      <a:pt x="30260" y="102608"/>
                    </a:lnTo>
                    <a:lnTo>
                      <a:pt x="35478" y="102608"/>
                    </a:lnTo>
                    <a:lnTo>
                      <a:pt x="40695" y="101739"/>
                    </a:lnTo>
                    <a:lnTo>
                      <a:pt x="45913" y="101739"/>
                    </a:lnTo>
                    <a:lnTo>
                      <a:pt x="51130" y="101739"/>
                    </a:lnTo>
                    <a:lnTo>
                      <a:pt x="55304" y="102608"/>
                    </a:lnTo>
                    <a:lnTo>
                      <a:pt x="58434" y="106086"/>
                    </a:lnTo>
                    <a:lnTo>
                      <a:pt x="55304" y="105217"/>
                    </a:lnTo>
                    <a:lnTo>
                      <a:pt x="52173" y="102608"/>
                    </a:lnTo>
                    <a:lnTo>
                      <a:pt x="48000" y="102608"/>
                    </a:lnTo>
                    <a:lnTo>
                      <a:pt x="43826" y="101739"/>
                    </a:lnTo>
                    <a:lnTo>
                      <a:pt x="40695" y="101739"/>
                    </a:lnTo>
                    <a:lnTo>
                      <a:pt x="36521" y="101739"/>
                    </a:lnTo>
                    <a:lnTo>
                      <a:pt x="31304" y="101739"/>
                    </a:lnTo>
                    <a:lnTo>
                      <a:pt x="27130" y="101739"/>
                    </a:lnTo>
                    <a:lnTo>
                      <a:pt x="22956" y="101739"/>
                    </a:lnTo>
                    <a:lnTo>
                      <a:pt x="18782" y="102608"/>
                    </a:lnTo>
                    <a:lnTo>
                      <a:pt x="2086" y="120000"/>
                    </a:lnTo>
                    <a:lnTo>
                      <a:pt x="0" y="115652"/>
                    </a:lnTo>
                    <a:lnTo>
                      <a:pt x="1043" y="109565"/>
                    </a:lnTo>
                    <a:lnTo>
                      <a:pt x="3130" y="100000"/>
                    </a:lnTo>
                    <a:lnTo>
                      <a:pt x="8347" y="89565"/>
                    </a:lnTo>
                    <a:lnTo>
                      <a:pt x="15652" y="77391"/>
                    </a:lnTo>
                    <a:lnTo>
                      <a:pt x="22956" y="65217"/>
                    </a:lnTo>
                    <a:lnTo>
                      <a:pt x="31304" y="52173"/>
                    </a:lnTo>
                    <a:lnTo>
                      <a:pt x="40695" y="39130"/>
                    </a:lnTo>
                    <a:lnTo>
                      <a:pt x="48000" y="26956"/>
                    </a:lnTo>
                    <a:lnTo>
                      <a:pt x="56347" y="15652"/>
                    </a:lnTo>
                    <a:lnTo>
                      <a:pt x="60521" y="13913"/>
                    </a:lnTo>
                    <a:lnTo>
                      <a:pt x="62608" y="11304"/>
                    </a:lnTo>
                    <a:lnTo>
                      <a:pt x="66782" y="10434"/>
                    </a:lnTo>
                    <a:lnTo>
                      <a:pt x="70956" y="7826"/>
                    </a:lnTo>
                    <a:lnTo>
                      <a:pt x="75130" y="6086"/>
                    </a:lnTo>
                    <a:lnTo>
                      <a:pt x="78260" y="3478"/>
                    </a:lnTo>
                    <a:lnTo>
                      <a:pt x="82434" y="2608"/>
                    </a:lnTo>
                    <a:lnTo>
                      <a:pt x="87652" y="1739"/>
                    </a:lnTo>
                    <a:lnTo>
                      <a:pt x="92869" y="0"/>
                    </a:lnTo>
                    <a:lnTo>
                      <a:pt x="98086" y="0"/>
                    </a:lnTo>
                    <a:lnTo>
                      <a:pt x="98086" y="0"/>
                    </a:lnTo>
                    <a:close/>
                  </a:path>
                </a:pathLst>
              </a:custGeom>
              <a:solidFill>
                <a:srgbClr val="C265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6" name="Google Shape;556;p48"/>
              <p:cNvSpPr/>
              <p:nvPr/>
            </p:nvSpPr>
            <p:spPr>
              <a:xfrm>
                <a:off x="4376" y="2738"/>
                <a:ext cx="141" cy="241"/>
              </a:xfrm>
              <a:custGeom>
                <a:rect b="b" l="l" r="r" t="t"/>
                <a:pathLst>
                  <a:path extrusionOk="0" h="120000" w="120000">
                    <a:moveTo>
                      <a:pt x="120000" y="31185"/>
                    </a:moveTo>
                    <a:lnTo>
                      <a:pt x="117010" y="30935"/>
                    </a:lnTo>
                    <a:lnTo>
                      <a:pt x="113594" y="30436"/>
                    </a:lnTo>
                    <a:lnTo>
                      <a:pt x="109750" y="30187"/>
                    </a:lnTo>
                    <a:lnTo>
                      <a:pt x="106334" y="30436"/>
                    </a:lnTo>
                    <a:lnTo>
                      <a:pt x="102918" y="31185"/>
                    </a:lnTo>
                    <a:lnTo>
                      <a:pt x="99501" y="31933"/>
                    </a:lnTo>
                    <a:lnTo>
                      <a:pt x="96512" y="33180"/>
                    </a:lnTo>
                    <a:lnTo>
                      <a:pt x="94377" y="34428"/>
                    </a:lnTo>
                    <a:lnTo>
                      <a:pt x="92241" y="35925"/>
                    </a:lnTo>
                    <a:lnTo>
                      <a:pt x="90533" y="37920"/>
                    </a:lnTo>
                    <a:lnTo>
                      <a:pt x="90960" y="51642"/>
                    </a:lnTo>
                    <a:lnTo>
                      <a:pt x="89252" y="51392"/>
                    </a:lnTo>
                    <a:lnTo>
                      <a:pt x="87971" y="51143"/>
                    </a:lnTo>
                    <a:lnTo>
                      <a:pt x="86263" y="51143"/>
                    </a:lnTo>
                    <a:lnTo>
                      <a:pt x="84555" y="50644"/>
                    </a:lnTo>
                    <a:lnTo>
                      <a:pt x="82419" y="51143"/>
                    </a:lnTo>
                    <a:lnTo>
                      <a:pt x="80711" y="51143"/>
                    </a:lnTo>
                    <a:lnTo>
                      <a:pt x="79003" y="51143"/>
                    </a:lnTo>
                    <a:lnTo>
                      <a:pt x="76868" y="51392"/>
                    </a:lnTo>
                    <a:lnTo>
                      <a:pt x="75587" y="51392"/>
                    </a:lnTo>
                    <a:lnTo>
                      <a:pt x="73879" y="51392"/>
                    </a:lnTo>
                    <a:lnTo>
                      <a:pt x="74306" y="52640"/>
                    </a:lnTo>
                    <a:lnTo>
                      <a:pt x="76014" y="54137"/>
                    </a:lnTo>
                    <a:lnTo>
                      <a:pt x="77722" y="55883"/>
                    </a:lnTo>
                    <a:lnTo>
                      <a:pt x="79003" y="57380"/>
                    </a:lnTo>
                    <a:lnTo>
                      <a:pt x="81992" y="58627"/>
                    </a:lnTo>
                    <a:lnTo>
                      <a:pt x="84555" y="59875"/>
                    </a:lnTo>
                    <a:lnTo>
                      <a:pt x="87117" y="60623"/>
                    </a:lnTo>
                    <a:lnTo>
                      <a:pt x="90533" y="60623"/>
                    </a:lnTo>
                    <a:lnTo>
                      <a:pt x="94377" y="59875"/>
                    </a:lnTo>
                    <a:lnTo>
                      <a:pt x="97366" y="57879"/>
                    </a:lnTo>
                    <a:lnTo>
                      <a:pt x="100355" y="57130"/>
                    </a:lnTo>
                    <a:lnTo>
                      <a:pt x="101637" y="55883"/>
                    </a:lnTo>
                    <a:lnTo>
                      <a:pt x="102491" y="54636"/>
                    </a:lnTo>
                    <a:lnTo>
                      <a:pt x="102491" y="52889"/>
                    </a:lnTo>
                    <a:lnTo>
                      <a:pt x="102491" y="51392"/>
                    </a:lnTo>
                    <a:lnTo>
                      <a:pt x="101637" y="49896"/>
                    </a:lnTo>
                    <a:lnTo>
                      <a:pt x="100782" y="48149"/>
                    </a:lnTo>
                    <a:lnTo>
                      <a:pt x="100355" y="46652"/>
                    </a:lnTo>
                    <a:lnTo>
                      <a:pt x="99501" y="45155"/>
                    </a:lnTo>
                    <a:lnTo>
                      <a:pt x="99501" y="43160"/>
                    </a:lnTo>
                    <a:lnTo>
                      <a:pt x="111459" y="44656"/>
                    </a:lnTo>
                    <a:lnTo>
                      <a:pt x="110604" y="48648"/>
                    </a:lnTo>
                    <a:lnTo>
                      <a:pt x="108896" y="51891"/>
                    </a:lnTo>
                    <a:lnTo>
                      <a:pt x="106334" y="55883"/>
                    </a:lnTo>
                    <a:lnTo>
                      <a:pt x="102918" y="59126"/>
                    </a:lnTo>
                    <a:lnTo>
                      <a:pt x="99501" y="62370"/>
                    </a:lnTo>
                    <a:lnTo>
                      <a:pt x="96085" y="65862"/>
                    </a:lnTo>
                    <a:lnTo>
                      <a:pt x="92241" y="69106"/>
                    </a:lnTo>
                    <a:lnTo>
                      <a:pt x="88398" y="72099"/>
                    </a:lnTo>
                    <a:lnTo>
                      <a:pt x="84982" y="75343"/>
                    </a:lnTo>
                    <a:lnTo>
                      <a:pt x="81992" y="78087"/>
                    </a:lnTo>
                    <a:lnTo>
                      <a:pt x="74733" y="80083"/>
                    </a:lnTo>
                    <a:lnTo>
                      <a:pt x="68327" y="80582"/>
                    </a:lnTo>
                    <a:lnTo>
                      <a:pt x="62348" y="80083"/>
                    </a:lnTo>
                    <a:lnTo>
                      <a:pt x="56370" y="78586"/>
                    </a:lnTo>
                    <a:lnTo>
                      <a:pt x="51245" y="76340"/>
                    </a:lnTo>
                    <a:lnTo>
                      <a:pt x="45693" y="73846"/>
                    </a:lnTo>
                    <a:lnTo>
                      <a:pt x="40142" y="70852"/>
                    </a:lnTo>
                    <a:lnTo>
                      <a:pt x="35444" y="68108"/>
                    </a:lnTo>
                    <a:lnTo>
                      <a:pt x="29893" y="65862"/>
                    </a:lnTo>
                    <a:lnTo>
                      <a:pt x="24768" y="63617"/>
                    </a:lnTo>
                    <a:lnTo>
                      <a:pt x="26903" y="67110"/>
                    </a:lnTo>
                    <a:lnTo>
                      <a:pt x="29039" y="70852"/>
                    </a:lnTo>
                    <a:lnTo>
                      <a:pt x="31174" y="74345"/>
                    </a:lnTo>
                    <a:lnTo>
                      <a:pt x="33309" y="78087"/>
                    </a:lnTo>
                    <a:lnTo>
                      <a:pt x="35017" y="82079"/>
                    </a:lnTo>
                    <a:lnTo>
                      <a:pt x="35444" y="85821"/>
                    </a:lnTo>
                    <a:lnTo>
                      <a:pt x="35017" y="89563"/>
                    </a:lnTo>
                    <a:lnTo>
                      <a:pt x="33309" y="93305"/>
                    </a:lnTo>
                    <a:lnTo>
                      <a:pt x="29893" y="97047"/>
                    </a:lnTo>
                    <a:lnTo>
                      <a:pt x="25195" y="100790"/>
                    </a:lnTo>
                    <a:lnTo>
                      <a:pt x="26476" y="101288"/>
                    </a:lnTo>
                    <a:lnTo>
                      <a:pt x="26903" y="101538"/>
                    </a:lnTo>
                    <a:lnTo>
                      <a:pt x="27330" y="101787"/>
                    </a:lnTo>
                    <a:lnTo>
                      <a:pt x="28612" y="102536"/>
                    </a:lnTo>
                    <a:lnTo>
                      <a:pt x="29039" y="102785"/>
                    </a:lnTo>
                    <a:lnTo>
                      <a:pt x="29893" y="103035"/>
                    </a:lnTo>
                    <a:lnTo>
                      <a:pt x="31174" y="103284"/>
                    </a:lnTo>
                    <a:lnTo>
                      <a:pt x="31601" y="103284"/>
                    </a:lnTo>
                    <a:lnTo>
                      <a:pt x="32882" y="103284"/>
                    </a:lnTo>
                    <a:lnTo>
                      <a:pt x="33736" y="103035"/>
                    </a:lnTo>
                    <a:lnTo>
                      <a:pt x="34163" y="102785"/>
                    </a:lnTo>
                    <a:lnTo>
                      <a:pt x="35017" y="102536"/>
                    </a:lnTo>
                    <a:lnTo>
                      <a:pt x="35871" y="101787"/>
                    </a:lnTo>
                    <a:lnTo>
                      <a:pt x="36725" y="101538"/>
                    </a:lnTo>
                    <a:lnTo>
                      <a:pt x="37580" y="101288"/>
                    </a:lnTo>
                    <a:lnTo>
                      <a:pt x="38007" y="100540"/>
                    </a:lnTo>
                    <a:lnTo>
                      <a:pt x="38861" y="100291"/>
                    </a:lnTo>
                    <a:lnTo>
                      <a:pt x="38861" y="99542"/>
                    </a:lnTo>
                    <a:lnTo>
                      <a:pt x="38861" y="99043"/>
                    </a:lnTo>
                    <a:lnTo>
                      <a:pt x="38861" y="98045"/>
                    </a:lnTo>
                    <a:lnTo>
                      <a:pt x="35871" y="97047"/>
                    </a:lnTo>
                    <a:lnTo>
                      <a:pt x="43558" y="94553"/>
                    </a:lnTo>
                    <a:lnTo>
                      <a:pt x="41423" y="97047"/>
                    </a:lnTo>
                    <a:lnTo>
                      <a:pt x="38861" y="100041"/>
                    </a:lnTo>
                    <a:lnTo>
                      <a:pt x="35871" y="102536"/>
                    </a:lnTo>
                    <a:lnTo>
                      <a:pt x="32882" y="105031"/>
                    </a:lnTo>
                    <a:lnTo>
                      <a:pt x="29466" y="107525"/>
                    </a:lnTo>
                    <a:lnTo>
                      <a:pt x="26476" y="109771"/>
                    </a:lnTo>
                    <a:lnTo>
                      <a:pt x="23060" y="112266"/>
                    </a:lnTo>
                    <a:lnTo>
                      <a:pt x="20498" y="114760"/>
                    </a:lnTo>
                    <a:lnTo>
                      <a:pt x="17508" y="117505"/>
                    </a:lnTo>
                    <a:lnTo>
                      <a:pt x="14946" y="120000"/>
                    </a:lnTo>
                    <a:lnTo>
                      <a:pt x="21779" y="112016"/>
                    </a:lnTo>
                    <a:lnTo>
                      <a:pt x="23060" y="104033"/>
                    </a:lnTo>
                    <a:lnTo>
                      <a:pt x="20498" y="95800"/>
                    </a:lnTo>
                    <a:lnTo>
                      <a:pt x="14946" y="88316"/>
                    </a:lnTo>
                    <a:lnTo>
                      <a:pt x="8967" y="80582"/>
                    </a:lnTo>
                    <a:lnTo>
                      <a:pt x="2989" y="73347"/>
                    </a:lnTo>
                    <a:lnTo>
                      <a:pt x="0" y="66860"/>
                    </a:lnTo>
                    <a:lnTo>
                      <a:pt x="427" y="60623"/>
                    </a:lnTo>
                    <a:lnTo>
                      <a:pt x="6405" y="55135"/>
                    </a:lnTo>
                    <a:lnTo>
                      <a:pt x="18790" y="50145"/>
                    </a:lnTo>
                    <a:lnTo>
                      <a:pt x="21352" y="45405"/>
                    </a:lnTo>
                    <a:lnTo>
                      <a:pt x="18790" y="45155"/>
                    </a:lnTo>
                    <a:lnTo>
                      <a:pt x="16654" y="44656"/>
                    </a:lnTo>
                    <a:lnTo>
                      <a:pt x="14519" y="44158"/>
                    </a:lnTo>
                    <a:lnTo>
                      <a:pt x="12811" y="43409"/>
                    </a:lnTo>
                    <a:lnTo>
                      <a:pt x="11103" y="42661"/>
                    </a:lnTo>
                    <a:lnTo>
                      <a:pt x="9395" y="41164"/>
                    </a:lnTo>
                    <a:lnTo>
                      <a:pt x="8540" y="39916"/>
                    </a:lnTo>
                    <a:lnTo>
                      <a:pt x="7259" y="38669"/>
                    </a:lnTo>
                    <a:lnTo>
                      <a:pt x="6832" y="37422"/>
                    </a:lnTo>
                    <a:lnTo>
                      <a:pt x="6405" y="36174"/>
                    </a:lnTo>
                    <a:lnTo>
                      <a:pt x="4697" y="35176"/>
                    </a:lnTo>
                    <a:lnTo>
                      <a:pt x="3416" y="34428"/>
                    </a:lnTo>
                    <a:lnTo>
                      <a:pt x="2989" y="33679"/>
                    </a:lnTo>
                    <a:lnTo>
                      <a:pt x="2989" y="32681"/>
                    </a:lnTo>
                    <a:lnTo>
                      <a:pt x="3416" y="32182"/>
                    </a:lnTo>
                    <a:lnTo>
                      <a:pt x="4270" y="31185"/>
                    </a:lnTo>
                    <a:lnTo>
                      <a:pt x="4697" y="30436"/>
                    </a:lnTo>
                    <a:lnTo>
                      <a:pt x="5978" y="29688"/>
                    </a:lnTo>
                    <a:lnTo>
                      <a:pt x="6405" y="28939"/>
                    </a:lnTo>
                    <a:lnTo>
                      <a:pt x="6832" y="27941"/>
                    </a:lnTo>
                    <a:lnTo>
                      <a:pt x="8113" y="28939"/>
                    </a:lnTo>
                    <a:lnTo>
                      <a:pt x="8540" y="30187"/>
                    </a:lnTo>
                    <a:lnTo>
                      <a:pt x="8967" y="31933"/>
                    </a:lnTo>
                    <a:lnTo>
                      <a:pt x="8967" y="33679"/>
                    </a:lnTo>
                    <a:lnTo>
                      <a:pt x="8967" y="35176"/>
                    </a:lnTo>
                    <a:lnTo>
                      <a:pt x="8967" y="37172"/>
                    </a:lnTo>
                    <a:lnTo>
                      <a:pt x="10249" y="38669"/>
                    </a:lnTo>
                    <a:lnTo>
                      <a:pt x="11530" y="40415"/>
                    </a:lnTo>
                    <a:lnTo>
                      <a:pt x="13665" y="41164"/>
                    </a:lnTo>
                    <a:lnTo>
                      <a:pt x="17508" y="42162"/>
                    </a:lnTo>
                    <a:lnTo>
                      <a:pt x="23060" y="39417"/>
                    </a:lnTo>
                    <a:lnTo>
                      <a:pt x="27758" y="36424"/>
                    </a:lnTo>
                    <a:lnTo>
                      <a:pt x="31601" y="33679"/>
                    </a:lnTo>
                    <a:lnTo>
                      <a:pt x="35017" y="30935"/>
                    </a:lnTo>
                    <a:lnTo>
                      <a:pt x="38007" y="28440"/>
                    </a:lnTo>
                    <a:lnTo>
                      <a:pt x="40996" y="25446"/>
                    </a:lnTo>
                    <a:lnTo>
                      <a:pt x="44839" y="22952"/>
                    </a:lnTo>
                    <a:lnTo>
                      <a:pt x="48256" y="20457"/>
                    </a:lnTo>
                    <a:lnTo>
                      <a:pt x="53380" y="17962"/>
                    </a:lnTo>
                    <a:lnTo>
                      <a:pt x="59786" y="15717"/>
                    </a:lnTo>
                    <a:lnTo>
                      <a:pt x="55088" y="0"/>
                    </a:lnTo>
                    <a:lnTo>
                      <a:pt x="60640" y="2993"/>
                    </a:lnTo>
                    <a:lnTo>
                      <a:pt x="67900" y="5987"/>
                    </a:lnTo>
                    <a:lnTo>
                      <a:pt x="75587" y="8731"/>
                    </a:lnTo>
                    <a:lnTo>
                      <a:pt x="83701" y="11725"/>
                    </a:lnTo>
                    <a:lnTo>
                      <a:pt x="91387" y="14220"/>
                    </a:lnTo>
                    <a:lnTo>
                      <a:pt x="99074" y="16964"/>
                    </a:lnTo>
                    <a:lnTo>
                      <a:pt x="106334" y="20207"/>
                    </a:lnTo>
                    <a:lnTo>
                      <a:pt x="111886" y="23700"/>
                    </a:lnTo>
                    <a:lnTo>
                      <a:pt x="117010" y="27442"/>
                    </a:lnTo>
                    <a:lnTo>
                      <a:pt x="120000" y="31434"/>
                    </a:lnTo>
                    <a:lnTo>
                      <a:pt x="120000" y="31434"/>
                    </a:lnTo>
                    <a:lnTo>
                      <a:pt x="120000" y="31185"/>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7" name="Google Shape;557;p48"/>
              <p:cNvSpPr/>
              <p:nvPr/>
            </p:nvSpPr>
            <p:spPr>
              <a:xfrm>
                <a:off x="4430" y="2786"/>
                <a:ext cx="39" cy="23"/>
              </a:xfrm>
              <a:custGeom>
                <a:rect b="b" l="l" r="r" t="t"/>
                <a:pathLst>
                  <a:path extrusionOk="0" h="120000" w="120000">
                    <a:moveTo>
                      <a:pt x="120000" y="66382"/>
                    </a:moveTo>
                    <a:lnTo>
                      <a:pt x="115384" y="94468"/>
                    </a:lnTo>
                    <a:lnTo>
                      <a:pt x="107692" y="109787"/>
                    </a:lnTo>
                    <a:lnTo>
                      <a:pt x="96923" y="114893"/>
                    </a:lnTo>
                    <a:lnTo>
                      <a:pt x="87692" y="120000"/>
                    </a:lnTo>
                    <a:lnTo>
                      <a:pt x="78461" y="114893"/>
                    </a:lnTo>
                    <a:lnTo>
                      <a:pt x="66153" y="112340"/>
                    </a:lnTo>
                    <a:lnTo>
                      <a:pt x="56923" y="107234"/>
                    </a:lnTo>
                    <a:lnTo>
                      <a:pt x="44615" y="102127"/>
                    </a:lnTo>
                    <a:lnTo>
                      <a:pt x="35384" y="97021"/>
                    </a:lnTo>
                    <a:lnTo>
                      <a:pt x="23076" y="97021"/>
                    </a:lnTo>
                    <a:lnTo>
                      <a:pt x="23076" y="94468"/>
                    </a:lnTo>
                    <a:lnTo>
                      <a:pt x="23076" y="86808"/>
                    </a:lnTo>
                    <a:lnTo>
                      <a:pt x="23076" y="84255"/>
                    </a:lnTo>
                    <a:lnTo>
                      <a:pt x="21538" y="76595"/>
                    </a:lnTo>
                    <a:lnTo>
                      <a:pt x="21538" y="71489"/>
                    </a:lnTo>
                    <a:lnTo>
                      <a:pt x="21538" y="63829"/>
                    </a:lnTo>
                    <a:lnTo>
                      <a:pt x="23076" y="61276"/>
                    </a:lnTo>
                    <a:lnTo>
                      <a:pt x="23076" y="53617"/>
                    </a:lnTo>
                    <a:lnTo>
                      <a:pt x="27692" y="51063"/>
                    </a:lnTo>
                    <a:lnTo>
                      <a:pt x="29230" y="48510"/>
                    </a:lnTo>
                    <a:lnTo>
                      <a:pt x="27692" y="45957"/>
                    </a:lnTo>
                    <a:lnTo>
                      <a:pt x="24615" y="40851"/>
                    </a:lnTo>
                    <a:lnTo>
                      <a:pt x="21538" y="38297"/>
                    </a:lnTo>
                    <a:lnTo>
                      <a:pt x="20000" y="35744"/>
                    </a:lnTo>
                    <a:lnTo>
                      <a:pt x="15384" y="35744"/>
                    </a:lnTo>
                    <a:lnTo>
                      <a:pt x="12307" y="35744"/>
                    </a:lnTo>
                    <a:lnTo>
                      <a:pt x="9230" y="38297"/>
                    </a:lnTo>
                    <a:lnTo>
                      <a:pt x="6153" y="38297"/>
                    </a:lnTo>
                    <a:lnTo>
                      <a:pt x="1538" y="38297"/>
                    </a:lnTo>
                    <a:lnTo>
                      <a:pt x="0" y="38297"/>
                    </a:lnTo>
                    <a:lnTo>
                      <a:pt x="9230" y="20425"/>
                    </a:lnTo>
                    <a:lnTo>
                      <a:pt x="21538" y="5106"/>
                    </a:lnTo>
                    <a:lnTo>
                      <a:pt x="35384" y="0"/>
                    </a:lnTo>
                    <a:lnTo>
                      <a:pt x="49230" y="2553"/>
                    </a:lnTo>
                    <a:lnTo>
                      <a:pt x="61538" y="5106"/>
                    </a:lnTo>
                    <a:lnTo>
                      <a:pt x="75384" y="15319"/>
                    </a:lnTo>
                    <a:lnTo>
                      <a:pt x="89230" y="28085"/>
                    </a:lnTo>
                    <a:lnTo>
                      <a:pt x="101538" y="40851"/>
                    </a:lnTo>
                    <a:lnTo>
                      <a:pt x="110769" y="53617"/>
                    </a:lnTo>
                    <a:lnTo>
                      <a:pt x="120000" y="66382"/>
                    </a:lnTo>
                    <a:lnTo>
                      <a:pt x="120000" y="6638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8" name="Google Shape;558;p48"/>
              <p:cNvSpPr/>
              <p:nvPr/>
            </p:nvSpPr>
            <p:spPr>
              <a:xfrm>
                <a:off x="4371" y="2825"/>
                <a:ext cx="8" cy="12"/>
              </a:xfrm>
              <a:custGeom>
                <a:rect b="b" l="l" r="r" t="t"/>
                <a:pathLst>
                  <a:path extrusionOk="0" h="120000" w="120000">
                    <a:moveTo>
                      <a:pt x="96000" y="25000"/>
                    </a:moveTo>
                    <a:lnTo>
                      <a:pt x="112000" y="40000"/>
                    </a:lnTo>
                    <a:lnTo>
                      <a:pt x="112000" y="50000"/>
                    </a:lnTo>
                    <a:lnTo>
                      <a:pt x="120000" y="55000"/>
                    </a:lnTo>
                    <a:lnTo>
                      <a:pt x="120000" y="70000"/>
                    </a:lnTo>
                    <a:lnTo>
                      <a:pt x="120000" y="80000"/>
                    </a:lnTo>
                    <a:lnTo>
                      <a:pt x="120000" y="90000"/>
                    </a:lnTo>
                    <a:lnTo>
                      <a:pt x="120000" y="100000"/>
                    </a:lnTo>
                    <a:lnTo>
                      <a:pt x="112000" y="110000"/>
                    </a:lnTo>
                    <a:lnTo>
                      <a:pt x="96000" y="115000"/>
                    </a:lnTo>
                    <a:lnTo>
                      <a:pt x="80000" y="120000"/>
                    </a:lnTo>
                    <a:lnTo>
                      <a:pt x="0" y="5000"/>
                    </a:lnTo>
                    <a:lnTo>
                      <a:pt x="16000" y="0"/>
                    </a:lnTo>
                    <a:lnTo>
                      <a:pt x="32000" y="0"/>
                    </a:lnTo>
                    <a:lnTo>
                      <a:pt x="48000" y="0"/>
                    </a:lnTo>
                    <a:lnTo>
                      <a:pt x="56000" y="0"/>
                    </a:lnTo>
                    <a:lnTo>
                      <a:pt x="72000" y="5000"/>
                    </a:lnTo>
                    <a:lnTo>
                      <a:pt x="80000" y="5000"/>
                    </a:lnTo>
                    <a:lnTo>
                      <a:pt x="88000" y="15000"/>
                    </a:lnTo>
                    <a:lnTo>
                      <a:pt x="88000" y="20000"/>
                    </a:lnTo>
                    <a:lnTo>
                      <a:pt x="96000" y="20000"/>
                    </a:lnTo>
                    <a:lnTo>
                      <a:pt x="112000" y="25000"/>
                    </a:lnTo>
                    <a:lnTo>
                      <a:pt x="112000" y="25000"/>
                    </a:lnTo>
                    <a:lnTo>
                      <a:pt x="96000" y="25000"/>
                    </a:lnTo>
                    <a:close/>
                  </a:path>
                </a:pathLst>
              </a:custGeom>
              <a:solidFill>
                <a:srgbClr val="C265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59" name="Google Shape;559;p48"/>
              <p:cNvSpPr/>
              <p:nvPr/>
            </p:nvSpPr>
            <p:spPr>
              <a:xfrm>
                <a:off x="4438" y="2857"/>
                <a:ext cx="46" cy="9"/>
              </a:xfrm>
              <a:custGeom>
                <a:rect b="b" l="l" r="r" t="t"/>
                <a:pathLst>
                  <a:path extrusionOk="0" h="120000" w="120000">
                    <a:moveTo>
                      <a:pt x="120000" y="101052"/>
                    </a:moveTo>
                    <a:lnTo>
                      <a:pt x="108260" y="113684"/>
                    </a:lnTo>
                    <a:lnTo>
                      <a:pt x="95217" y="120000"/>
                    </a:lnTo>
                    <a:lnTo>
                      <a:pt x="83478" y="120000"/>
                    </a:lnTo>
                    <a:lnTo>
                      <a:pt x="70434" y="113684"/>
                    </a:lnTo>
                    <a:lnTo>
                      <a:pt x="57391" y="101052"/>
                    </a:lnTo>
                    <a:lnTo>
                      <a:pt x="44347" y="75789"/>
                    </a:lnTo>
                    <a:lnTo>
                      <a:pt x="32608" y="56842"/>
                    </a:lnTo>
                    <a:lnTo>
                      <a:pt x="20869" y="37894"/>
                    </a:lnTo>
                    <a:lnTo>
                      <a:pt x="9130" y="18947"/>
                    </a:lnTo>
                    <a:lnTo>
                      <a:pt x="0" y="0"/>
                    </a:lnTo>
                    <a:lnTo>
                      <a:pt x="9130" y="12631"/>
                    </a:lnTo>
                    <a:lnTo>
                      <a:pt x="20869" y="18947"/>
                    </a:lnTo>
                    <a:lnTo>
                      <a:pt x="32608" y="25263"/>
                    </a:lnTo>
                    <a:lnTo>
                      <a:pt x="44347" y="44210"/>
                    </a:lnTo>
                    <a:lnTo>
                      <a:pt x="57391" y="56842"/>
                    </a:lnTo>
                    <a:lnTo>
                      <a:pt x="69130" y="75789"/>
                    </a:lnTo>
                    <a:lnTo>
                      <a:pt x="82173" y="88421"/>
                    </a:lnTo>
                    <a:lnTo>
                      <a:pt x="95217" y="101052"/>
                    </a:lnTo>
                    <a:lnTo>
                      <a:pt x="108260" y="101052"/>
                    </a:lnTo>
                    <a:lnTo>
                      <a:pt x="120000" y="101052"/>
                    </a:lnTo>
                    <a:lnTo>
                      <a:pt x="120000" y="10105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0" name="Google Shape;560;p48"/>
              <p:cNvSpPr/>
              <p:nvPr/>
            </p:nvSpPr>
            <p:spPr>
              <a:xfrm>
                <a:off x="4450" y="2872"/>
                <a:ext cx="22" cy="3"/>
              </a:xfrm>
              <a:custGeom>
                <a:rect b="b" l="l" r="r" t="t"/>
                <a:pathLst>
                  <a:path extrusionOk="0" h="120000" w="120000">
                    <a:moveTo>
                      <a:pt x="117391" y="100000"/>
                    </a:moveTo>
                    <a:lnTo>
                      <a:pt x="0" y="0"/>
                    </a:lnTo>
                    <a:lnTo>
                      <a:pt x="104347" y="20000"/>
                    </a:lnTo>
                    <a:lnTo>
                      <a:pt x="120000" y="120000"/>
                    </a:lnTo>
                    <a:lnTo>
                      <a:pt x="120000" y="120000"/>
                    </a:lnTo>
                    <a:lnTo>
                      <a:pt x="117391" y="10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1" name="Google Shape;561;p48"/>
              <p:cNvSpPr/>
              <p:nvPr/>
            </p:nvSpPr>
            <p:spPr>
              <a:xfrm>
                <a:off x="4428" y="2902"/>
                <a:ext cx="9" cy="14"/>
              </a:xfrm>
              <a:custGeom>
                <a:rect b="b" l="l" r="r" t="t"/>
                <a:pathLst>
                  <a:path extrusionOk="0" h="120000" w="120000">
                    <a:moveTo>
                      <a:pt x="0" y="115714"/>
                    </a:moveTo>
                    <a:lnTo>
                      <a:pt x="77647" y="0"/>
                    </a:lnTo>
                    <a:lnTo>
                      <a:pt x="120000" y="34285"/>
                    </a:lnTo>
                    <a:lnTo>
                      <a:pt x="0" y="119999"/>
                    </a:lnTo>
                    <a:lnTo>
                      <a:pt x="0" y="119999"/>
                    </a:lnTo>
                    <a:lnTo>
                      <a:pt x="0" y="115714"/>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2" name="Google Shape;562;p48"/>
              <p:cNvSpPr/>
              <p:nvPr/>
            </p:nvSpPr>
            <p:spPr>
              <a:xfrm>
                <a:off x="4437" y="2910"/>
                <a:ext cx="14" cy="31"/>
              </a:xfrm>
              <a:custGeom>
                <a:rect b="b" l="l" r="r" t="t"/>
                <a:pathLst>
                  <a:path extrusionOk="0" h="120000" w="120000">
                    <a:moveTo>
                      <a:pt x="119999" y="120000"/>
                    </a:moveTo>
                    <a:lnTo>
                      <a:pt x="107142" y="104516"/>
                    </a:lnTo>
                    <a:lnTo>
                      <a:pt x="85714" y="92903"/>
                    </a:lnTo>
                    <a:lnTo>
                      <a:pt x="64285" y="83225"/>
                    </a:lnTo>
                    <a:lnTo>
                      <a:pt x="42857" y="73548"/>
                    </a:lnTo>
                    <a:lnTo>
                      <a:pt x="21428" y="63870"/>
                    </a:lnTo>
                    <a:lnTo>
                      <a:pt x="4285" y="52258"/>
                    </a:lnTo>
                    <a:lnTo>
                      <a:pt x="0" y="42580"/>
                    </a:lnTo>
                    <a:lnTo>
                      <a:pt x="4285" y="30967"/>
                    </a:lnTo>
                    <a:lnTo>
                      <a:pt x="21428" y="17419"/>
                    </a:lnTo>
                    <a:lnTo>
                      <a:pt x="59999" y="0"/>
                    </a:lnTo>
                    <a:lnTo>
                      <a:pt x="119999" y="120000"/>
                    </a:lnTo>
                    <a:lnTo>
                      <a:pt x="119999" y="120000"/>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3" name="Google Shape;563;p48"/>
              <p:cNvSpPr/>
              <p:nvPr/>
            </p:nvSpPr>
            <p:spPr>
              <a:xfrm>
                <a:off x="4128" y="3001"/>
                <a:ext cx="71" cy="203"/>
              </a:xfrm>
              <a:custGeom>
                <a:rect b="b" l="l" r="r" t="t"/>
                <a:pathLst>
                  <a:path extrusionOk="0" h="120000" w="120000">
                    <a:moveTo>
                      <a:pt x="54929" y="69629"/>
                    </a:moveTo>
                    <a:lnTo>
                      <a:pt x="68450" y="73185"/>
                    </a:lnTo>
                    <a:lnTo>
                      <a:pt x="77746" y="77925"/>
                    </a:lnTo>
                    <a:lnTo>
                      <a:pt x="85352" y="82370"/>
                    </a:lnTo>
                    <a:lnTo>
                      <a:pt x="89577" y="87407"/>
                    </a:lnTo>
                    <a:lnTo>
                      <a:pt x="93802" y="92740"/>
                    </a:lnTo>
                    <a:lnTo>
                      <a:pt x="97183" y="98370"/>
                    </a:lnTo>
                    <a:lnTo>
                      <a:pt x="100563" y="104000"/>
                    </a:lnTo>
                    <a:lnTo>
                      <a:pt x="104788" y="109629"/>
                    </a:lnTo>
                    <a:lnTo>
                      <a:pt x="111549" y="114962"/>
                    </a:lnTo>
                    <a:lnTo>
                      <a:pt x="120000" y="120000"/>
                    </a:lnTo>
                    <a:lnTo>
                      <a:pt x="111549" y="118222"/>
                    </a:lnTo>
                    <a:lnTo>
                      <a:pt x="101408" y="116148"/>
                    </a:lnTo>
                    <a:lnTo>
                      <a:pt x="92112" y="114074"/>
                    </a:lnTo>
                    <a:lnTo>
                      <a:pt x="83661" y="112592"/>
                    </a:lnTo>
                    <a:lnTo>
                      <a:pt x="73521" y="111111"/>
                    </a:lnTo>
                    <a:lnTo>
                      <a:pt x="63380" y="109925"/>
                    </a:lnTo>
                    <a:lnTo>
                      <a:pt x="53239" y="109037"/>
                    </a:lnTo>
                    <a:lnTo>
                      <a:pt x="43943" y="107851"/>
                    </a:lnTo>
                    <a:lnTo>
                      <a:pt x="32957" y="106962"/>
                    </a:lnTo>
                    <a:lnTo>
                      <a:pt x="23661" y="106370"/>
                    </a:lnTo>
                    <a:lnTo>
                      <a:pt x="32112" y="96592"/>
                    </a:lnTo>
                    <a:lnTo>
                      <a:pt x="12676" y="94518"/>
                    </a:lnTo>
                    <a:lnTo>
                      <a:pt x="3380" y="91555"/>
                    </a:lnTo>
                    <a:lnTo>
                      <a:pt x="0" y="88296"/>
                    </a:lnTo>
                    <a:lnTo>
                      <a:pt x="2535" y="84148"/>
                    </a:lnTo>
                    <a:lnTo>
                      <a:pt x="7605" y="79407"/>
                    </a:lnTo>
                    <a:lnTo>
                      <a:pt x="15211" y="74962"/>
                    </a:lnTo>
                    <a:lnTo>
                      <a:pt x="23661" y="69629"/>
                    </a:lnTo>
                    <a:lnTo>
                      <a:pt x="31267" y="64592"/>
                    </a:lnTo>
                    <a:lnTo>
                      <a:pt x="35492" y="59851"/>
                    </a:lnTo>
                    <a:lnTo>
                      <a:pt x="35492" y="55407"/>
                    </a:lnTo>
                    <a:lnTo>
                      <a:pt x="37183" y="49481"/>
                    </a:lnTo>
                    <a:lnTo>
                      <a:pt x="40563" y="43851"/>
                    </a:lnTo>
                    <a:lnTo>
                      <a:pt x="44788" y="37629"/>
                    </a:lnTo>
                    <a:lnTo>
                      <a:pt x="49014" y="32592"/>
                    </a:lnTo>
                    <a:lnTo>
                      <a:pt x="54929" y="26962"/>
                    </a:lnTo>
                    <a:lnTo>
                      <a:pt x="60000" y="21333"/>
                    </a:lnTo>
                    <a:lnTo>
                      <a:pt x="65070" y="16000"/>
                    </a:lnTo>
                    <a:lnTo>
                      <a:pt x="71830" y="10666"/>
                    </a:lnTo>
                    <a:lnTo>
                      <a:pt x="77746" y="5037"/>
                    </a:lnTo>
                    <a:lnTo>
                      <a:pt x="84507" y="0"/>
                    </a:lnTo>
                    <a:lnTo>
                      <a:pt x="85352" y="7111"/>
                    </a:lnTo>
                    <a:lnTo>
                      <a:pt x="84507" y="14518"/>
                    </a:lnTo>
                    <a:lnTo>
                      <a:pt x="82816" y="21333"/>
                    </a:lnTo>
                    <a:lnTo>
                      <a:pt x="77746" y="28444"/>
                    </a:lnTo>
                    <a:lnTo>
                      <a:pt x="73521" y="35259"/>
                    </a:lnTo>
                    <a:lnTo>
                      <a:pt x="68450" y="41777"/>
                    </a:lnTo>
                    <a:lnTo>
                      <a:pt x="64225" y="48592"/>
                    </a:lnTo>
                    <a:lnTo>
                      <a:pt x="60000" y="55703"/>
                    </a:lnTo>
                    <a:lnTo>
                      <a:pt x="56619" y="62518"/>
                    </a:lnTo>
                    <a:lnTo>
                      <a:pt x="55774" y="69629"/>
                    </a:lnTo>
                    <a:lnTo>
                      <a:pt x="55774" y="69629"/>
                    </a:lnTo>
                    <a:lnTo>
                      <a:pt x="54929" y="69629"/>
                    </a:lnTo>
                    <a:close/>
                  </a:path>
                </a:pathLst>
              </a:custGeom>
              <a:solidFill>
                <a:srgbClr val="F3ED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4" name="Google Shape;564;p48"/>
              <p:cNvSpPr/>
              <p:nvPr/>
            </p:nvSpPr>
            <p:spPr>
              <a:xfrm>
                <a:off x="4356" y="3043"/>
                <a:ext cx="12" cy="36"/>
              </a:xfrm>
              <a:custGeom>
                <a:rect b="b" l="l" r="r" t="t"/>
                <a:pathLst>
                  <a:path extrusionOk="0" h="120000" w="120000">
                    <a:moveTo>
                      <a:pt x="115200" y="0"/>
                    </a:moveTo>
                    <a:lnTo>
                      <a:pt x="0" y="120000"/>
                    </a:lnTo>
                    <a:lnTo>
                      <a:pt x="120000" y="0"/>
                    </a:lnTo>
                    <a:lnTo>
                      <a:pt x="120000" y="0"/>
                    </a:lnTo>
                    <a:lnTo>
                      <a:pt x="1152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5" name="Google Shape;565;p48"/>
              <p:cNvSpPr/>
              <p:nvPr/>
            </p:nvSpPr>
            <p:spPr>
              <a:xfrm>
                <a:off x="4192" y="3089"/>
                <a:ext cx="118" cy="213"/>
              </a:xfrm>
              <a:custGeom>
                <a:rect b="b" l="l" r="r" t="t"/>
                <a:pathLst>
                  <a:path extrusionOk="0" h="120000" w="120000">
                    <a:moveTo>
                      <a:pt x="76271" y="37570"/>
                    </a:moveTo>
                    <a:lnTo>
                      <a:pt x="80338" y="44859"/>
                    </a:lnTo>
                    <a:lnTo>
                      <a:pt x="83389" y="51869"/>
                    </a:lnTo>
                    <a:lnTo>
                      <a:pt x="86440" y="59158"/>
                    </a:lnTo>
                    <a:lnTo>
                      <a:pt x="90000" y="67009"/>
                    </a:lnTo>
                    <a:lnTo>
                      <a:pt x="93559" y="74859"/>
                    </a:lnTo>
                    <a:lnTo>
                      <a:pt x="97627" y="82429"/>
                    </a:lnTo>
                    <a:lnTo>
                      <a:pt x="102203" y="90000"/>
                    </a:lnTo>
                    <a:lnTo>
                      <a:pt x="107288" y="97289"/>
                    </a:lnTo>
                    <a:lnTo>
                      <a:pt x="112881" y="104299"/>
                    </a:lnTo>
                    <a:lnTo>
                      <a:pt x="120000" y="110747"/>
                    </a:lnTo>
                    <a:lnTo>
                      <a:pt x="78305" y="120000"/>
                    </a:lnTo>
                    <a:lnTo>
                      <a:pt x="68135" y="109626"/>
                    </a:lnTo>
                    <a:lnTo>
                      <a:pt x="56949" y="99252"/>
                    </a:lnTo>
                    <a:lnTo>
                      <a:pt x="46271" y="89158"/>
                    </a:lnTo>
                    <a:lnTo>
                      <a:pt x="35084" y="78785"/>
                    </a:lnTo>
                    <a:lnTo>
                      <a:pt x="24915" y="68130"/>
                    </a:lnTo>
                    <a:lnTo>
                      <a:pt x="15762" y="57476"/>
                    </a:lnTo>
                    <a:lnTo>
                      <a:pt x="9152" y="46261"/>
                    </a:lnTo>
                    <a:lnTo>
                      <a:pt x="3050" y="34485"/>
                    </a:lnTo>
                    <a:lnTo>
                      <a:pt x="0" y="22429"/>
                    </a:lnTo>
                    <a:lnTo>
                      <a:pt x="0" y="9813"/>
                    </a:lnTo>
                    <a:lnTo>
                      <a:pt x="2542" y="8130"/>
                    </a:lnTo>
                    <a:lnTo>
                      <a:pt x="5593" y="6448"/>
                    </a:lnTo>
                    <a:lnTo>
                      <a:pt x="9152" y="5046"/>
                    </a:lnTo>
                    <a:lnTo>
                      <a:pt x="12203" y="3644"/>
                    </a:lnTo>
                    <a:lnTo>
                      <a:pt x="15762" y="2523"/>
                    </a:lnTo>
                    <a:lnTo>
                      <a:pt x="19830" y="1401"/>
                    </a:lnTo>
                    <a:lnTo>
                      <a:pt x="23898" y="841"/>
                    </a:lnTo>
                    <a:lnTo>
                      <a:pt x="27966" y="560"/>
                    </a:lnTo>
                    <a:lnTo>
                      <a:pt x="32542" y="0"/>
                    </a:lnTo>
                    <a:lnTo>
                      <a:pt x="37118" y="0"/>
                    </a:lnTo>
                    <a:lnTo>
                      <a:pt x="44745" y="3364"/>
                    </a:lnTo>
                    <a:lnTo>
                      <a:pt x="51355" y="6728"/>
                    </a:lnTo>
                    <a:lnTo>
                      <a:pt x="55932" y="10093"/>
                    </a:lnTo>
                    <a:lnTo>
                      <a:pt x="59491" y="13457"/>
                    </a:lnTo>
                    <a:lnTo>
                      <a:pt x="63050" y="17102"/>
                    </a:lnTo>
                    <a:lnTo>
                      <a:pt x="65593" y="21028"/>
                    </a:lnTo>
                    <a:lnTo>
                      <a:pt x="67627" y="24953"/>
                    </a:lnTo>
                    <a:lnTo>
                      <a:pt x="70169" y="29158"/>
                    </a:lnTo>
                    <a:lnTo>
                      <a:pt x="73220" y="33364"/>
                    </a:lnTo>
                    <a:lnTo>
                      <a:pt x="76271" y="37570"/>
                    </a:lnTo>
                    <a:lnTo>
                      <a:pt x="76271" y="37570"/>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6" name="Google Shape;566;p48"/>
              <p:cNvSpPr/>
              <p:nvPr/>
            </p:nvSpPr>
            <p:spPr>
              <a:xfrm>
                <a:off x="4418" y="3123"/>
                <a:ext cx="65" cy="170"/>
              </a:xfrm>
              <a:custGeom>
                <a:rect b="b" l="l" r="r" t="t"/>
                <a:pathLst>
                  <a:path extrusionOk="0" h="120000" w="120000">
                    <a:moveTo>
                      <a:pt x="115419" y="16235"/>
                    </a:moveTo>
                    <a:lnTo>
                      <a:pt x="119083" y="25764"/>
                    </a:lnTo>
                    <a:lnTo>
                      <a:pt x="120000" y="35294"/>
                    </a:lnTo>
                    <a:lnTo>
                      <a:pt x="118167" y="44117"/>
                    </a:lnTo>
                    <a:lnTo>
                      <a:pt x="114503" y="52588"/>
                    </a:lnTo>
                    <a:lnTo>
                      <a:pt x="109923" y="61411"/>
                    </a:lnTo>
                    <a:lnTo>
                      <a:pt x="105343" y="69882"/>
                    </a:lnTo>
                    <a:lnTo>
                      <a:pt x="99847" y="78352"/>
                    </a:lnTo>
                    <a:lnTo>
                      <a:pt x="93435" y="86823"/>
                    </a:lnTo>
                    <a:lnTo>
                      <a:pt x="88854" y="95294"/>
                    </a:lnTo>
                    <a:lnTo>
                      <a:pt x="86106" y="104117"/>
                    </a:lnTo>
                    <a:lnTo>
                      <a:pt x="76030" y="104823"/>
                    </a:lnTo>
                    <a:lnTo>
                      <a:pt x="68702" y="105176"/>
                    </a:lnTo>
                    <a:lnTo>
                      <a:pt x="61374" y="106588"/>
                    </a:lnTo>
                    <a:lnTo>
                      <a:pt x="54045" y="108000"/>
                    </a:lnTo>
                    <a:lnTo>
                      <a:pt x="48549" y="109058"/>
                    </a:lnTo>
                    <a:lnTo>
                      <a:pt x="43053" y="111529"/>
                    </a:lnTo>
                    <a:lnTo>
                      <a:pt x="38473" y="113294"/>
                    </a:lnTo>
                    <a:lnTo>
                      <a:pt x="32061" y="115411"/>
                    </a:lnTo>
                    <a:lnTo>
                      <a:pt x="25648" y="117529"/>
                    </a:lnTo>
                    <a:lnTo>
                      <a:pt x="18320" y="120000"/>
                    </a:lnTo>
                    <a:lnTo>
                      <a:pt x="22900" y="105882"/>
                    </a:lnTo>
                    <a:lnTo>
                      <a:pt x="21068" y="92117"/>
                    </a:lnTo>
                    <a:lnTo>
                      <a:pt x="14656" y="77647"/>
                    </a:lnTo>
                    <a:lnTo>
                      <a:pt x="8244" y="63529"/>
                    </a:lnTo>
                    <a:lnTo>
                      <a:pt x="2748" y="49764"/>
                    </a:lnTo>
                    <a:lnTo>
                      <a:pt x="0" y="37058"/>
                    </a:lnTo>
                    <a:lnTo>
                      <a:pt x="3664" y="24705"/>
                    </a:lnTo>
                    <a:lnTo>
                      <a:pt x="16488" y="14470"/>
                    </a:lnTo>
                    <a:lnTo>
                      <a:pt x="39389" y="6000"/>
                    </a:lnTo>
                    <a:lnTo>
                      <a:pt x="75114" y="0"/>
                    </a:lnTo>
                    <a:lnTo>
                      <a:pt x="83358" y="352"/>
                    </a:lnTo>
                    <a:lnTo>
                      <a:pt x="90687" y="1058"/>
                    </a:lnTo>
                    <a:lnTo>
                      <a:pt x="95267" y="2117"/>
                    </a:lnTo>
                    <a:lnTo>
                      <a:pt x="100763" y="3529"/>
                    </a:lnTo>
                    <a:lnTo>
                      <a:pt x="104427" y="5294"/>
                    </a:lnTo>
                    <a:lnTo>
                      <a:pt x="108091" y="7058"/>
                    </a:lnTo>
                    <a:lnTo>
                      <a:pt x="110839" y="8823"/>
                    </a:lnTo>
                    <a:lnTo>
                      <a:pt x="113587" y="10941"/>
                    </a:lnTo>
                    <a:lnTo>
                      <a:pt x="114503" y="13764"/>
                    </a:lnTo>
                    <a:lnTo>
                      <a:pt x="117251" y="16235"/>
                    </a:lnTo>
                    <a:lnTo>
                      <a:pt x="117251" y="16235"/>
                    </a:lnTo>
                    <a:lnTo>
                      <a:pt x="115419" y="16235"/>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7" name="Google Shape;567;p48"/>
              <p:cNvSpPr/>
              <p:nvPr/>
            </p:nvSpPr>
            <p:spPr>
              <a:xfrm>
                <a:off x="4119" y="3194"/>
                <a:ext cx="34" cy="14"/>
              </a:xfrm>
              <a:custGeom>
                <a:rect b="b" l="l" r="r" t="t"/>
                <a:pathLst>
                  <a:path extrusionOk="0" h="120000" w="120000">
                    <a:moveTo>
                      <a:pt x="118181" y="8571"/>
                    </a:moveTo>
                    <a:lnTo>
                      <a:pt x="116363" y="59999"/>
                    </a:lnTo>
                    <a:lnTo>
                      <a:pt x="109090" y="94285"/>
                    </a:lnTo>
                    <a:lnTo>
                      <a:pt x="100000" y="115714"/>
                    </a:lnTo>
                    <a:lnTo>
                      <a:pt x="87272" y="119999"/>
                    </a:lnTo>
                    <a:lnTo>
                      <a:pt x="72727" y="119999"/>
                    </a:lnTo>
                    <a:lnTo>
                      <a:pt x="58181" y="119999"/>
                    </a:lnTo>
                    <a:lnTo>
                      <a:pt x="43636" y="111428"/>
                    </a:lnTo>
                    <a:lnTo>
                      <a:pt x="27272" y="107142"/>
                    </a:lnTo>
                    <a:lnTo>
                      <a:pt x="12727" y="98571"/>
                    </a:lnTo>
                    <a:lnTo>
                      <a:pt x="0" y="98571"/>
                    </a:lnTo>
                    <a:lnTo>
                      <a:pt x="5454" y="59999"/>
                    </a:lnTo>
                    <a:lnTo>
                      <a:pt x="12727" y="34285"/>
                    </a:lnTo>
                    <a:lnTo>
                      <a:pt x="23636" y="17142"/>
                    </a:lnTo>
                    <a:lnTo>
                      <a:pt x="32727" y="8571"/>
                    </a:lnTo>
                    <a:lnTo>
                      <a:pt x="45454" y="0"/>
                    </a:lnTo>
                    <a:lnTo>
                      <a:pt x="58181" y="0"/>
                    </a:lnTo>
                    <a:lnTo>
                      <a:pt x="72727" y="0"/>
                    </a:lnTo>
                    <a:lnTo>
                      <a:pt x="89090" y="8571"/>
                    </a:lnTo>
                    <a:lnTo>
                      <a:pt x="101818" y="8571"/>
                    </a:lnTo>
                    <a:lnTo>
                      <a:pt x="120000" y="12857"/>
                    </a:lnTo>
                    <a:lnTo>
                      <a:pt x="120000" y="12857"/>
                    </a:lnTo>
                    <a:lnTo>
                      <a:pt x="118181" y="8571"/>
                    </a:lnTo>
                    <a:close/>
                  </a:path>
                </a:pathLst>
              </a:custGeom>
              <a:solidFill>
                <a:srgbClr val="763E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8" name="Google Shape;568;p48"/>
              <p:cNvSpPr/>
              <p:nvPr/>
            </p:nvSpPr>
            <p:spPr>
              <a:xfrm>
                <a:off x="4185" y="3211"/>
                <a:ext cx="29" cy="26"/>
              </a:xfrm>
              <a:custGeom>
                <a:rect b="b" l="l" r="r" t="t"/>
                <a:pathLst>
                  <a:path extrusionOk="0" h="120000" w="120000">
                    <a:moveTo>
                      <a:pt x="120000" y="117647"/>
                    </a:moveTo>
                    <a:lnTo>
                      <a:pt x="0" y="58823"/>
                    </a:lnTo>
                    <a:lnTo>
                      <a:pt x="20689" y="0"/>
                    </a:lnTo>
                    <a:lnTo>
                      <a:pt x="41379" y="2352"/>
                    </a:lnTo>
                    <a:lnTo>
                      <a:pt x="57931" y="7058"/>
                    </a:lnTo>
                    <a:lnTo>
                      <a:pt x="70344" y="16470"/>
                    </a:lnTo>
                    <a:lnTo>
                      <a:pt x="82758" y="25882"/>
                    </a:lnTo>
                    <a:lnTo>
                      <a:pt x="91034" y="37647"/>
                    </a:lnTo>
                    <a:lnTo>
                      <a:pt x="99310" y="51764"/>
                    </a:lnTo>
                    <a:lnTo>
                      <a:pt x="107586" y="68235"/>
                    </a:lnTo>
                    <a:lnTo>
                      <a:pt x="111724" y="84705"/>
                    </a:lnTo>
                    <a:lnTo>
                      <a:pt x="117931" y="103529"/>
                    </a:lnTo>
                    <a:lnTo>
                      <a:pt x="120000" y="120000"/>
                    </a:lnTo>
                    <a:lnTo>
                      <a:pt x="120000" y="120000"/>
                    </a:lnTo>
                    <a:lnTo>
                      <a:pt x="120000" y="117647"/>
                    </a:lnTo>
                    <a:close/>
                  </a:path>
                </a:pathLst>
              </a:custGeom>
              <a:solidFill>
                <a:srgbClr val="763E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69" name="Google Shape;569;p48"/>
              <p:cNvSpPr/>
              <p:nvPr/>
            </p:nvSpPr>
            <p:spPr>
              <a:xfrm>
                <a:off x="4339" y="3213"/>
                <a:ext cx="82" cy="86"/>
              </a:xfrm>
              <a:custGeom>
                <a:rect b="b" l="l" r="r" t="t"/>
                <a:pathLst>
                  <a:path extrusionOk="0" h="120000" w="120000">
                    <a:moveTo>
                      <a:pt x="85090" y="39537"/>
                    </a:moveTo>
                    <a:lnTo>
                      <a:pt x="85090" y="43005"/>
                    </a:lnTo>
                    <a:lnTo>
                      <a:pt x="85090" y="46473"/>
                    </a:lnTo>
                    <a:lnTo>
                      <a:pt x="85818" y="49248"/>
                    </a:lnTo>
                    <a:lnTo>
                      <a:pt x="86545" y="52023"/>
                    </a:lnTo>
                    <a:lnTo>
                      <a:pt x="88727" y="54797"/>
                    </a:lnTo>
                    <a:lnTo>
                      <a:pt x="90909" y="56184"/>
                    </a:lnTo>
                    <a:lnTo>
                      <a:pt x="93090" y="58265"/>
                    </a:lnTo>
                    <a:lnTo>
                      <a:pt x="96000" y="58959"/>
                    </a:lnTo>
                    <a:lnTo>
                      <a:pt x="98909" y="59653"/>
                    </a:lnTo>
                    <a:lnTo>
                      <a:pt x="100363" y="60346"/>
                    </a:lnTo>
                    <a:lnTo>
                      <a:pt x="120000" y="58959"/>
                    </a:lnTo>
                    <a:lnTo>
                      <a:pt x="117818" y="65202"/>
                    </a:lnTo>
                    <a:lnTo>
                      <a:pt x="117818" y="72138"/>
                    </a:lnTo>
                    <a:lnTo>
                      <a:pt x="117090" y="79768"/>
                    </a:lnTo>
                    <a:lnTo>
                      <a:pt x="117818" y="88092"/>
                    </a:lnTo>
                    <a:lnTo>
                      <a:pt x="117090" y="95722"/>
                    </a:lnTo>
                    <a:lnTo>
                      <a:pt x="117090" y="102658"/>
                    </a:lnTo>
                    <a:lnTo>
                      <a:pt x="114909" y="108901"/>
                    </a:lnTo>
                    <a:lnTo>
                      <a:pt x="111272" y="113063"/>
                    </a:lnTo>
                    <a:lnTo>
                      <a:pt x="106181" y="116531"/>
                    </a:lnTo>
                    <a:lnTo>
                      <a:pt x="98909" y="118612"/>
                    </a:lnTo>
                    <a:lnTo>
                      <a:pt x="96000" y="113757"/>
                    </a:lnTo>
                    <a:lnTo>
                      <a:pt x="93090" y="109595"/>
                    </a:lnTo>
                    <a:lnTo>
                      <a:pt x="88727" y="106820"/>
                    </a:lnTo>
                    <a:lnTo>
                      <a:pt x="83636" y="104739"/>
                    </a:lnTo>
                    <a:lnTo>
                      <a:pt x="79272" y="102658"/>
                    </a:lnTo>
                    <a:lnTo>
                      <a:pt x="73454" y="101965"/>
                    </a:lnTo>
                    <a:lnTo>
                      <a:pt x="68363" y="101965"/>
                    </a:lnTo>
                    <a:lnTo>
                      <a:pt x="64000" y="101965"/>
                    </a:lnTo>
                    <a:lnTo>
                      <a:pt x="58909" y="103352"/>
                    </a:lnTo>
                    <a:lnTo>
                      <a:pt x="55272" y="106127"/>
                    </a:lnTo>
                    <a:lnTo>
                      <a:pt x="42181" y="120000"/>
                    </a:lnTo>
                    <a:lnTo>
                      <a:pt x="40727" y="109595"/>
                    </a:lnTo>
                    <a:lnTo>
                      <a:pt x="34181" y="101271"/>
                    </a:lnTo>
                    <a:lnTo>
                      <a:pt x="26909" y="92947"/>
                    </a:lnTo>
                    <a:lnTo>
                      <a:pt x="17454" y="86705"/>
                    </a:lnTo>
                    <a:lnTo>
                      <a:pt x="9454" y="80462"/>
                    </a:lnTo>
                    <a:lnTo>
                      <a:pt x="2909" y="75606"/>
                    </a:lnTo>
                    <a:lnTo>
                      <a:pt x="0" y="69364"/>
                    </a:lnTo>
                    <a:lnTo>
                      <a:pt x="2181" y="62427"/>
                    </a:lnTo>
                    <a:lnTo>
                      <a:pt x="9454" y="55491"/>
                    </a:lnTo>
                    <a:lnTo>
                      <a:pt x="24727" y="45780"/>
                    </a:lnTo>
                    <a:lnTo>
                      <a:pt x="24727" y="40231"/>
                    </a:lnTo>
                    <a:lnTo>
                      <a:pt x="24727" y="36069"/>
                    </a:lnTo>
                    <a:lnTo>
                      <a:pt x="24727" y="31907"/>
                    </a:lnTo>
                    <a:lnTo>
                      <a:pt x="26181" y="27052"/>
                    </a:lnTo>
                    <a:lnTo>
                      <a:pt x="27636" y="22890"/>
                    </a:lnTo>
                    <a:lnTo>
                      <a:pt x="28363" y="18728"/>
                    </a:lnTo>
                    <a:lnTo>
                      <a:pt x="31272" y="13179"/>
                    </a:lnTo>
                    <a:lnTo>
                      <a:pt x="33454" y="9017"/>
                    </a:lnTo>
                    <a:lnTo>
                      <a:pt x="36363" y="4161"/>
                    </a:lnTo>
                    <a:lnTo>
                      <a:pt x="40000" y="0"/>
                    </a:lnTo>
                    <a:lnTo>
                      <a:pt x="52363" y="0"/>
                    </a:lnTo>
                    <a:lnTo>
                      <a:pt x="59636" y="2774"/>
                    </a:lnTo>
                    <a:lnTo>
                      <a:pt x="64000" y="6936"/>
                    </a:lnTo>
                    <a:lnTo>
                      <a:pt x="64727" y="13179"/>
                    </a:lnTo>
                    <a:lnTo>
                      <a:pt x="64000" y="19421"/>
                    </a:lnTo>
                    <a:lnTo>
                      <a:pt x="62545" y="25664"/>
                    </a:lnTo>
                    <a:lnTo>
                      <a:pt x="64000" y="30520"/>
                    </a:lnTo>
                    <a:lnTo>
                      <a:pt x="66181" y="36069"/>
                    </a:lnTo>
                    <a:lnTo>
                      <a:pt x="72727" y="38843"/>
                    </a:lnTo>
                    <a:lnTo>
                      <a:pt x="85090" y="39537"/>
                    </a:lnTo>
                    <a:lnTo>
                      <a:pt x="85090" y="39537"/>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0" name="Google Shape;570;p48"/>
              <p:cNvSpPr/>
              <p:nvPr/>
            </p:nvSpPr>
            <p:spPr>
              <a:xfrm>
                <a:off x="4299" y="3242"/>
                <a:ext cx="28" cy="43"/>
              </a:xfrm>
              <a:custGeom>
                <a:rect b="b" l="l" r="r" t="t"/>
                <a:pathLst>
                  <a:path extrusionOk="0" h="120000" w="120000">
                    <a:moveTo>
                      <a:pt x="109285" y="11162"/>
                    </a:moveTo>
                    <a:lnTo>
                      <a:pt x="117857" y="25116"/>
                    </a:lnTo>
                    <a:lnTo>
                      <a:pt x="119999" y="37674"/>
                    </a:lnTo>
                    <a:lnTo>
                      <a:pt x="119999" y="50232"/>
                    </a:lnTo>
                    <a:lnTo>
                      <a:pt x="117857" y="64186"/>
                    </a:lnTo>
                    <a:lnTo>
                      <a:pt x="111428" y="76744"/>
                    </a:lnTo>
                    <a:lnTo>
                      <a:pt x="109285" y="87906"/>
                    </a:lnTo>
                    <a:lnTo>
                      <a:pt x="107142" y="99069"/>
                    </a:lnTo>
                    <a:lnTo>
                      <a:pt x="107142" y="107441"/>
                    </a:lnTo>
                    <a:lnTo>
                      <a:pt x="109285" y="114418"/>
                    </a:lnTo>
                    <a:lnTo>
                      <a:pt x="117857" y="120000"/>
                    </a:lnTo>
                    <a:lnTo>
                      <a:pt x="0" y="0"/>
                    </a:lnTo>
                    <a:lnTo>
                      <a:pt x="111428" y="12558"/>
                    </a:lnTo>
                    <a:lnTo>
                      <a:pt x="111428" y="12558"/>
                    </a:lnTo>
                    <a:lnTo>
                      <a:pt x="109285" y="11162"/>
                    </a:lnTo>
                    <a:close/>
                  </a:path>
                </a:pathLst>
              </a:custGeom>
              <a:solidFill>
                <a:srgbClr val="763E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1" name="Google Shape;571;p48"/>
              <p:cNvSpPr/>
              <p:nvPr/>
            </p:nvSpPr>
            <p:spPr>
              <a:xfrm>
                <a:off x="4289" y="3290"/>
                <a:ext cx="75" cy="31"/>
              </a:xfrm>
              <a:custGeom>
                <a:rect b="b" l="l" r="r" t="t"/>
                <a:pathLst>
                  <a:path extrusionOk="0" h="120000" w="120000">
                    <a:moveTo>
                      <a:pt x="118410" y="106875"/>
                    </a:moveTo>
                    <a:lnTo>
                      <a:pt x="104900" y="110625"/>
                    </a:lnTo>
                    <a:lnTo>
                      <a:pt x="103311" y="90000"/>
                    </a:lnTo>
                    <a:lnTo>
                      <a:pt x="93774" y="95625"/>
                    </a:lnTo>
                    <a:lnTo>
                      <a:pt x="82649" y="103125"/>
                    </a:lnTo>
                    <a:lnTo>
                      <a:pt x="69139" y="110625"/>
                    </a:lnTo>
                    <a:lnTo>
                      <a:pt x="55629" y="116250"/>
                    </a:lnTo>
                    <a:lnTo>
                      <a:pt x="41324" y="120000"/>
                    </a:lnTo>
                    <a:lnTo>
                      <a:pt x="29403" y="116250"/>
                    </a:lnTo>
                    <a:lnTo>
                      <a:pt x="17483" y="110625"/>
                    </a:lnTo>
                    <a:lnTo>
                      <a:pt x="7947" y="97500"/>
                    </a:lnTo>
                    <a:lnTo>
                      <a:pt x="2384" y="75000"/>
                    </a:lnTo>
                    <a:lnTo>
                      <a:pt x="0" y="41250"/>
                    </a:lnTo>
                    <a:lnTo>
                      <a:pt x="13509" y="48750"/>
                    </a:lnTo>
                    <a:lnTo>
                      <a:pt x="28609" y="43125"/>
                    </a:lnTo>
                    <a:lnTo>
                      <a:pt x="44503" y="31875"/>
                    </a:lnTo>
                    <a:lnTo>
                      <a:pt x="60397" y="18750"/>
                    </a:lnTo>
                    <a:lnTo>
                      <a:pt x="75496" y="5625"/>
                    </a:lnTo>
                    <a:lnTo>
                      <a:pt x="89801" y="0"/>
                    </a:lnTo>
                    <a:lnTo>
                      <a:pt x="101721" y="3750"/>
                    </a:lnTo>
                    <a:lnTo>
                      <a:pt x="110463" y="16875"/>
                    </a:lnTo>
                    <a:lnTo>
                      <a:pt x="116821" y="52500"/>
                    </a:lnTo>
                    <a:lnTo>
                      <a:pt x="120000" y="106875"/>
                    </a:lnTo>
                    <a:lnTo>
                      <a:pt x="120000" y="106875"/>
                    </a:lnTo>
                    <a:lnTo>
                      <a:pt x="118410" y="106875"/>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2" name="Google Shape;572;p48"/>
              <p:cNvSpPr/>
              <p:nvPr/>
            </p:nvSpPr>
            <p:spPr>
              <a:xfrm>
                <a:off x="4186" y="3308"/>
                <a:ext cx="18" cy="162"/>
              </a:xfrm>
              <a:custGeom>
                <a:rect b="b" l="l" r="r" t="t"/>
                <a:pathLst>
                  <a:path extrusionOk="0" h="120000" w="120000">
                    <a:moveTo>
                      <a:pt x="120000" y="10338"/>
                    </a:moveTo>
                    <a:lnTo>
                      <a:pt x="77837" y="10707"/>
                    </a:lnTo>
                    <a:lnTo>
                      <a:pt x="48648" y="12184"/>
                    </a:lnTo>
                    <a:lnTo>
                      <a:pt x="29189" y="14400"/>
                    </a:lnTo>
                    <a:lnTo>
                      <a:pt x="22702" y="17353"/>
                    </a:lnTo>
                    <a:lnTo>
                      <a:pt x="22702" y="19938"/>
                    </a:lnTo>
                    <a:lnTo>
                      <a:pt x="25945" y="23261"/>
                    </a:lnTo>
                    <a:lnTo>
                      <a:pt x="32432" y="26584"/>
                    </a:lnTo>
                    <a:lnTo>
                      <a:pt x="42162" y="29907"/>
                    </a:lnTo>
                    <a:lnTo>
                      <a:pt x="48648" y="32861"/>
                    </a:lnTo>
                    <a:lnTo>
                      <a:pt x="55135" y="35076"/>
                    </a:lnTo>
                    <a:lnTo>
                      <a:pt x="38918" y="42830"/>
                    </a:lnTo>
                    <a:lnTo>
                      <a:pt x="25945" y="50953"/>
                    </a:lnTo>
                    <a:lnTo>
                      <a:pt x="22702" y="59446"/>
                    </a:lnTo>
                    <a:lnTo>
                      <a:pt x="22702" y="68307"/>
                    </a:lnTo>
                    <a:lnTo>
                      <a:pt x="22702" y="76430"/>
                    </a:lnTo>
                    <a:lnTo>
                      <a:pt x="25945" y="84923"/>
                    </a:lnTo>
                    <a:lnTo>
                      <a:pt x="29189" y="93784"/>
                    </a:lnTo>
                    <a:lnTo>
                      <a:pt x="29189" y="102646"/>
                    </a:lnTo>
                    <a:lnTo>
                      <a:pt x="29189" y="111138"/>
                    </a:lnTo>
                    <a:lnTo>
                      <a:pt x="25945" y="120000"/>
                    </a:lnTo>
                    <a:lnTo>
                      <a:pt x="16216" y="108923"/>
                    </a:lnTo>
                    <a:lnTo>
                      <a:pt x="12972" y="97846"/>
                    </a:lnTo>
                    <a:lnTo>
                      <a:pt x="16216" y="86769"/>
                    </a:lnTo>
                    <a:lnTo>
                      <a:pt x="16216" y="76061"/>
                    </a:lnTo>
                    <a:lnTo>
                      <a:pt x="22702" y="64984"/>
                    </a:lnTo>
                    <a:lnTo>
                      <a:pt x="25945" y="54276"/>
                    </a:lnTo>
                    <a:lnTo>
                      <a:pt x="29189" y="43569"/>
                    </a:lnTo>
                    <a:lnTo>
                      <a:pt x="25945" y="32861"/>
                    </a:lnTo>
                    <a:lnTo>
                      <a:pt x="16216" y="22523"/>
                    </a:lnTo>
                    <a:lnTo>
                      <a:pt x="0" y="11815"/>
                    </a:lnTo>
                    <a:lnTo>
                      <a:pt x="61621" y="11076"/>
                    </a:lnTo>
                    <a:lnTo>
                      <a:pt x="9729" y="0"/>
                    </a:lnTo>
                    <a:lnTo>
                      <a:pt x="120000" y="10338"/>
                    </a:lnTo>
                    <a:lnTo>
                      <a:pt x="120000" y="10338"/>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3" name="Google Shape;573;p48"/>
              <p:cNvSpPr/>
              <p:nvPr/>
            </p:nvSpPr>
            <p:spPr>
              <a:xfrm>
                <a:off x="4448" y="3280"/>
                <a:ext cx="66" cy="30"/>
              </a:xfrm>
              <a:custGeom>
                <a:rect b="b" l="l" r="r" t="t"/>
                <a:pathLst>
                  <a:path extrusionOk="0" h="120000" w="120000">
                    <a:moveTo>
                      <a:pt x="98931" y="47213"/>
                    </a:moveTo>
                    <a:lnTo>
                      <a:pt x="116335" y="45245"/>
                    </a:lnTo>
                    <a:lnTo>
                      <a:pt x="120000" y="120000"/>
                    </a:lnTo>
                    <a:lnTo>
                      <a:pt x="111755" y="112131"/>
                    </a:lnTo>
                    <a:lnTo>
                      <a:pt x="102595" y="106229"/>
                    </a:lnTo>
                    <a:lnTo>
                      <a:pt x="92519" y="102295"/>
                    </a:lnTo>
                    <a:lnTo>
                      <a:pt x="83358" y="96393"/>
                    </a:lnTo>
                    <a:lnTo>
                      <a:pt x="74198" y="94426"/>
                    </a:lnTo>
                    <a:lnTo>
                      <a:pt x="63206" y="94426"/>
                    </a:lnTo>
                    <a:lnTo>
                      <a:pt x="54961" y="94426"/>
                    </a:lnTo>
                    <a:lnTo>
                      <a:pt x="45801" y="96393"/>
                    </a:lnTo>
                    <a:lnTo>
                      <a:pt x="39389" y="104262"/>
                    </a:lnTo>
                    <a:lnTo>
                      <a:pt x="32061" y="112131"/>
                    </a:lnTo>
                    <a:lnTo>
                      <a:pt x="14656" y="15737"/>
                    </a:lnTo>
                    <a:lnTo>
                      <a:pt x="0" y="55081"/>
                    </a:lnTo>
                    <a:lnTo>
                      <a:pt x="2748" y="25573"/>
                    </a:lnTo>
                    <a:lnTo>
                      <a:pt x="9160" y="7868"/>
                    </a:lnTo>
                    <a:lnTo>
                      <a:pt x="15572" y="0"/>
                    </a:lnTo>
                    <a:lnTo>
                      <a:pt x="23816" y="1967"/>
                    </a:lnTo>
                    <a:lnTo>
                      <a:pt x="32061" y="7868"/>
                    </a:lnTo>
                    <a:lnTo>
                      <a:pt x="41221" y="15737"/>
                    </a:lnTo>
                    <a:lnTo>
                      <a:pt x="52213" y="23606"/>
                    </a:lnTo>
                    <a:lnTo>
                      <a:pt x="61374" y="23606"/>
                    </a:lnTo>
                    <a:lnTo>
                      <a:pt x="70534" y="17704"/>
                    </a:lnTo>
                    <a:lnTo>
                      <a:pt x="78778" y="1967"/>
                    </a:lnTo>
                    <a:lnTo>
                      <a:pt x="80610" y="5901"/>
                    </a:lnTo>
                    <a:lnTo>
                      <a:pt x="81526" y="9836"/>
                    </a:lnTo>
                    <a:lnTo>
                      <a:pt x="84274" y="15737"/>
                    </a:lnTo>
                    <a:lnTo>
                      <a:pt x="85190" y="19672"/>
                    </a:lnTo>
                    <a:lnTo>
                      <a:pt x="86106" y="25573"/>
                    </a:lnTo>
                    <a:lnTo>
                      <a:pt x="88854" y="29508"/>
                    </a:lnTo>
                    <a:lnTo>
                      <a:pt x="91603" y="35409"/>
                    </a:lnTo>
                    <a:lnTo>
                      <a:pt x="93435" y="39344"/>
                    </a:lnTo>
                    <a:lnTo>
                      <a:pt x="96183" y="45245"/>
                    </a:lnTo>
                    <a:lnTo>
                      <a:pt x="98931" y="49180"/>
                    </a:lnTo>
                    <a:lnTo>
                      <a:pt x="98931" y="49180"/>
                    </a:lnTo>
                    <a:lnTo>
                      <a:pt x="98931" y="47213"/>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4" name="Google Shape;574;p48"/>
              <p:cNvSpPr/>
              <p:nvPr/>
            </p:nvSpPr>
            <p:spPr>
              <a:xfrm>
                <a:off x="4259" y="3319"/>
                <a:ext cx="32" cy="7"/>
              </a:xfrm>
              <a:custGeom>
                <a:rect b="b" l="l" r="r" t="t"/>
                <a:pathLst>
                  <a:path extrusionOk="0" h="120000" w="120000">
                    <a:moveTo>
                      <a:pt x="120000" y="110769"/>
                    </a:moveTo>
                    <a:lnTo>
                      <a:pt x="0" y="120000"/>
                    </a:lnTo>
                    <a:lnTo>
                      <a:pt x="7500" y="64615"/>
                    </a:lnTo>
                    <a:lnTo>
                      <a:pt x="16875" y="18461"/>
                    </a:lnTo>
                    <a:lnTo>
                      <a:pt x="26250" y="0"/>
                    </a:lnTo>
                    <a:lnTo>
                      <a:pt x="37500" y="0"/>
                    </a:lnTo>
                    <a:lnTo>
                      <a:pt x="52500" y="0"/>
                    </a:lnTo>
                    <a:lnTo>
                      <a:pt x="65625" y="18461"/>
                    </a:lnTo>
                    <a:lnTo>
                      <a:pt x="80625" y="46153"/>
                    </a:lnTo>
                    <a:lnTo>
                      <a:pt x="93750" y="64615"/>
                    </a:lnTo>
                    <a:lnTo>
                      <a:pt x="108750" y="92307"/>
                    </a:lnTo>
                    <a:lnTo>
                      <a:pt x="120000" y="120000"/>
                    </a:lnTo>
                    <a:lnTo>
                      <a:pt x="120000" y="120000"/>
                    </a:lnTo>
                    <a:lnTo>
                      <a:pt x="120000" y="110769"/>
                    </a:lnTo>
                    <a:close/>
                  </a:path>
                </a:pathLst>
              </a:custGeom>
              <a:solidFill>
                <a:srgbClr val="427B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5" name="Google Shape;575;p48"/>
              <p:cNvSpPr/>
              <p:nvPr/>
            </p:nvSpPr>
            <p:spPr>
              <a:xfrm>
                <a:off x="4376" y="3307"/>
                <a:ext cx="74" cy="81"/>
              </a:xfrm>
              <a:custGeom>
                <a:rect b="b" l="l" r="r" t="t"/>
                <a:pathLst>
                  <a:path extrusionOk="0" h="120000" w="120000">
                    <a:moveTo>
                      <a:pt x="120000" y="114750"/>
                    </a:moveTo>
                    <a:lnTo>
                      <a:pt x="99060" y="119250"/>
                    </a:lnTo>
                    <a:lnTo>
                      <a:pt x="82953" y="120000"/>
                    </a:lnTo>
                    <a:lnTo>
                      <a:pt x="69261" y="116250"/>
                    </a:lnTo>
                    <a:lnTo>
                      <a:pt x="56375" y="109500"/>
                    </a:lnTo>
                    <a:lnTo>
                      <a:pt x="46711" y="100500"/>
                    </a:lnTo>
                    <a:lnTo>
                      <a:pt x="37046" y="89250"/>
                    </a:lnTo>
                    <a:lnTo>
                      <a:pt x="28187" y="76500"/>
                    </a:lnTo>
                    <a:lnTo>
                      <a:pt x="20939" y="63000"/>
                    </a:lnTo>
                    <a:lnTo>
                      <a:pt x="12885" y="50250"/>
                    </a:lnTo>
                    <a:lnTo>
                      <a:pt x="4026" y="37500"/>
                    </a:lnTo>
                    <a:lnTo>
                      <a:pt x="0" y="0"/>
                    </a:lnTo>
                    <a:lnTo>
                      <a:pt x="19328" y="1500"/>
                    </a:lnTo>
                    <a:lnTo>
                      <a:pt x="35436" y="7500"/>
                    </a:lnTo>
                    <a:lnTo>
                      <a:pt x="49932" y="17250"/>
                    </a:lnTo>
                    <a:lnTo>
                      <a:pt x="62013" y="28500"/>
                    </a:lnTo>
                    <a:lnTo>
                      <a:pt x="73288" y="41250"/>
                    </a:lnTo>
                    <a:lnTo>
                      <a:pt x="82953" y="55500"/>
                    </a:lnTo>
                    <a:lnTo>
                      <a:pt x="92617" y="71250"/>
                    </a:lnTo>
                    <a:lnTo>
                      <a:pt x="101476" y="86250"/>
                    </a:lnTo>
                    <a:lnTo>
                      <a:pt x="110335" y="101250"/>
                    </a:lnTo>
                    <a:lnTo>
                      <a:pt x="120000" y="114750"/>
                    </a:lnTo>
                    <a:lnTo>
                      <a:pt x="120000" y="114750"/>
                    </a:lnTo>
                    <a:close/>
                  </a:path>
                </a:pathLst>
              </a:custGeom>
              <a:solidFill>
                <a:srgbClr val="427B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6" name="Google Shape;576;p48"/>
              <p:cNvSpPr/>
              <p:nvPr/>
            </p:nvSpPr>
            <p:spPr>
              <a:xfrm>
                <a:off x="4663" y="3281"/>
                <a:ext cx="34" cy="222"/>
              </a:xfrm>
              <a:custGeom>
                <a:rect b="b" l="l" r="r" t="t"/>
                <a:pathLst>
                  <a:path extrusionOk="0" h="120000" w="120000">
                    <a:moveTo>
                      <a:pt x="113043" y="118103"/>
                    </a:moveTo>
                    <a:lnTo>
                      <a:pt x="102608" y="118374"/>
                    </a:lnTo>
                    <a:lnTo>
                      <a:pt x="88695" y="118374"/>
                    </a:lnTo>
                    <a:lnTo>
                      <a:pt x="74782" y="119187"/>
                    </a:lnTo>
                    <a:lnTo>
                      <a:pt x="60869" y="119458"/>
                    </a:lnTo>
                    <a:lnTo>
                      <a:pt x="46956" y="119729"/>
                    </a:lnTo>
                    <a:lnTo>
                      <a:pt x="33043" y="120000"/>
                    </a:lnTo>
                    <a:lnTo>
                      <a:pt x="20869" y="119729"/>
                    </a:lnTo>
                    <a:lnTo>
                      <a:pt x="12173" y="118645"/>
                    </a:lnTo>
                    <a:lnTo>
                      <a:pt x="5217" y="117291"/>
                    </a:lnTo>
                    <a:lnTo>
                      <a:pt x="0" y="114853"/>
                    </a:lnTo>
                    <a:lnTo>
                      <a:pt x="22608" y="111602"/>
                    </a:lnTo>
                    <a:lnTo>
                      <a:pt x="33043" y="107810"/>
                    </a:lnTo>
                    <a:lnTo>
                      <a:pt x="38260" y="104018"/>
                    </a:lnTo>
                    <a:lnTo>
                      <a:pt x="38260" y="99954"/>
                    </a:lnTo>
                    <a:lnTo>
                      <a:pt x="31304" y="95349"/>
                    </a:lnTo>
                    <a:lnTo>
                      <a:pt x="24347" y="91015"/>
                    </a:lnTo>
                    <a:lnTo>
                      <a:pt x="17391" y="86410"/>
                    </a:lnTo>
                    <a:lnTo>
                      <a:pt x="13913" y="81805"/>
                    </a:lnTo>
                    <a:lnTo>
                      <a:pt x="13913" y="77200"/>
                    </a:lnTo>
                    <a:lnTo>
                      <a:pt x="20869" y="72866"/>
                    </a:lnTo>
                    <a:lnTo>
                      <a:pt x="24347" y="65011"/>
                    </a:lnTo>
                    <a:lnTo>
                      <a:pt x="24347" y="57155"/>
                    </a:lnTo>
                    <a:lnTo>
                      <a:pt x="22608" y="49571"/>
                    </a:lnTo>
                    <a:lnTo>
                      <a:pt x="20869" y="41986"/>
                    </a:lnTo>
                    <a:lnTo>
                      <a:pt x="17391" y="34943"/>
                    </a:lnTo>
                    <a:lnTo>
                      <a:pt x="17391" y="27629"/>
                    </a:lnTo>
                    <a:lnTo>
                      <a:pt x="20869" y="20586"/>
                    </a:lnTo>
                    <a:lnTo>
                      <a:pt x="29565" y="13544"/>
                    </a:lnTo>
                    <a:lnTo>
                      <a:pt x="46956" y="6501"/>
                    </a:lnTo>
                    <a:lnTo>
                      <a:pt x="71304" y="0"/>
                    </a:lnTo>
                    <a:lnTo>
                      <a:pt x="92173" y="11647"/>
                    </a:lnTo>
                    <a:lnTo>
                      <a:pt x="107826" y="23295"/>
                    </a:lnTo>
                    <a:lnTo>
                      <a:pt x="116521" y="34943"/>
                    </a:lnTo>
                    <a:lnTo>
                      <a:pt x="120000" y="46862"/>
                    </a:lnTo>
                    <a:lnTo>
                      <a:pt x="116521" y="58510"/>
                    </a:lnTo>
                    <a:lnTo>
                      <a:pt x="114782" y="70428"/>
                    </a:lnTo>
                    <a:lnTo>
                      <a:pt x="111304" y="82347"/>
                    </a:lnTo>
                    <a:lnTo>
                      <a:pt x="107826" y="94537"/>
                    </a:lnTo>
                    <a:lnTo>
                      <a:pt x="111304" y="106455"/>
                    </a:lnTo>
                    <a:lnTo>
                      <a:pt x="114782" y="118374"/>
                    </a:lnTo>
                    <a:lnTo>
                      <a:pt x="114782" y="118374"/>
                    </a:lnTo>
                    <a:lnTo>
                      <a:pt x="113043" y="118103"/>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7" name="Google Shape;577;p48"/>
              <p:cNvSpPr/>
              <p:nvPr/>
            </p:nvSpPr>
            <p:spPr>
              <a:xfrm>
                <a:off x="4424" y="3309"/>
                <a:ext cx="19" cy="7"/>
              </a:xfrm>
              <a:custGeom>
                <a:rect b="b" l="l" r="r" t="t"/>
                <a:pathLst>
                  <a:path extrusionOk="0" h="120000" w="120000">
                    <a:moveTo>
                      <a:pt x="120000" y="25714"/>
                    </a:moveTo>
                    <a:lnTo>
                      <a:pt x="113513" y="59999"/>
                    </a:lnTo>
                    <a:lnTo>
                      <a:pt x="110270" y="77142"/>
                    </a:lnTo>
                    <a:lnTo>
                      <a:pt x="97297" y="85714"/>
                    </a:lnTo>
                    <a:lnTo>
                      <a:pt x="84324" y="102857"/>
                    </a:lnTo>
                    <a:lnTo>
                      <a:pt x="74594" y="111428"/>
                    </a:lnTo>
                    <a:lnTo>
                      <a:pt x="58378" y="111428"/>
                    </a:lnTo>
                    <a:lnTo>
                      <a:pt x="42162" y="111428"/>
                    </a:lnTo>
                    <a:lnTo>
                      <a:pt x="29189" y="111428"/>
                    </a:lnTo>
                    <a:lnTo>
                      <a:pt x="12972" y="119999"/>
                    </a:lnTo>
                    <a:lnTo>
                      <a:pt x="3243" y="119999"/>
                    </a:lnTo>
                    <a:lnTo>
                      <a:pt x="0" y="17142"/>
                    </a:lnTo>
                    <a:lnTo>
                      <a:pt x="12972" y="0"/>
                    </a:lnTo>
                    <a:lnTo>
                      <a:pt x="25945" y="0"/>
                    </a:lnTo>
                    <a:lnTo>
                      <a:pt x="35675" y="0"/>
                    </a:lnTo>
                    <a:lnTo>
                      <a:pt x="48648" y="17142"/>
                    </a:lnTo>
                    <a:lnTo>
                      <a:pt x="58378" y="25714"/>
                    </a:lnTo>
                    <a:lnTo>
                      <a:pt x="68108" y="42857"/>
                    </a:lnTo>
                    <a:lnTo>
                      <a:pt x="81081" y="42857"/>
                    </a:lnTo>
                    <a:lnTo>
                      <a:pt x="94054" y="59999"/>
                    </a:lnTo>
                    <a:lnTo>
                      <a:pt x="107027" y="42857"/>
                    </a:lnTo>
                    <a:lnTo>
                      <a:pt x="120000" y="25714"/>
                    </a:lnTo>
                    <a:lnTo>
                      <a:pt x="120000" y="25714"/>
                    </a:lnTo>
                    <a:close/>
                  </a:path>
                </a:pathLst>
              </a:custGeom>
              <a:solidFill>
                <a:srgbClr val="427B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8" name="Google Shape;578;p48"/>
              <p:cNvSpPr/>
              <p:nvPr/>
            </p:nvSpPr>
            <p:spPr>
              <a:xfrm>
                <a:off x="4752" y="3275"/>
                <a:ext cx="36" cy="67"/>
              </a:xfrm>
              <a:custGeom>
                <a:rect b="b" l="l" r="r" t="t"/>
                <a:pathLst>
                  <a:path extrusionOk="0" h="120000" w="120000">
                    <a:moveTo>
                      <a:pt x="116666" y="94029"/>
                    </a:moveTo>
                    <a:lnTo>
                      <a:pt x="105000" y="88656"/>
                    </a:lnTo>
                    <a:lnTo>
                      <a:pt x="56666" y="120000"/>
                    </a:lnTo>
                    <a:lnTo>
                      <a:pt x="13333" y="105671"/>
                    </a:lnTo>
                    <a:lnTo>
                      <a:pt x="1666" y="112835"/>
                    </a:lnTo>
                    <a:lnTo>
                      <a:pt x="0" y="101194"/>
                    </a:lnTo>
                    <a:lnTo>
                      <a:pt x="1666" y="88656"/>
                    </a:lnTo>
                    <a:lnTo>
                      <a:pt x="3333" y="77014"/>
                    </a:lnTo>
                    <a:lnTo>
                      <a:pt x="10000" y="65373"/>
                    </a:lnTo>
                    <a:lnTo>
                      <a:pt x="16666" y="54626"/>
                    </a:lnTo>
                    <a:lnTo>
                      <a:pt x="25000" y="42985"/>
                    </a:lnTo>
                    <a:lnTo>
                      <a:pt x="33333" y="33134"/>
                    </a:lnTo>
                    <a:lnTo>
                      <a:pt x="41666" y="21492"/>
                    </a:lnTo>
                    <a:lnTo>
                      <a:pt x="50000" y="11641"/>
                    </a:lnTo>
                    <a:lnTo>
                      <a:pt x="56666" y="0"/>
                    </a:lnTo>
                    <a:lnTo>
                      <a:pt x="61666" y="8059"/>
                    </a:lnTo>
                    <a:lnTo>
                      <a:pt x="71666" y="16119"/>
                    </a:lnTo>
                    <a:lnTo>
                      <a:pt x="80000" y="24179"/>
                    </a:lnTo>
                    <a:lnTo>
                      <a:pt x="88333" y="33134"/>
                    </a:lnTo>
                    <a:lnTo>
                      <a:pt x="98333" y="42089"/>
                    </a:lnTo>
                    <a:lnTo>
                      <a:pt x="106666" y="51044"/>
                    </a:lnTo>
                    <a:lnTo>
                      <a:pt x="113333" y="60895"/>
                    </a:lnTo>
                    <a:lnTo>
                      <a:pt x="116666" y="71641"/>
                    </a:lnTo>
                    <a:lnTo>
                      <a:pt x="120000" y="82388"/>
                    </a:lnTo>
                    <a:lnTo>
                      <a:pt x="116666" y="94925"/>
                    </a:lnTo>
                    <a:lnTo>
                      <a:pt x="116666" y="94925"/>
                    </a:lnTo>
                    <a:lnTo>
                      <a:pt x="116666" y="94029"/>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79" name="Google Shape;579;p48"/>
              <p:cNvSpPr/>
              <p:nvPr/>
            </p:nvSpPr>
            <p:spPr>
              <a:xfrm>
                <a:off x="4315" y="3323"/>
                <a:ext cx="43" cy="19"/>
              </a:xfrm>
              <a:custGeom>
                <a:rect b="b" l="l" r="r" t="t"/>
                <a:pathLst>
                  <a:path extrusionOk="0" h="120000" w="120000">
                    <a:moveTo>
                      <a:pt x="97931" y="120000"/>
                    </a:moveTo>
                    <a:lnTo>
                      <a:pt x="88275" y="113684"/>
                    </a:lnTo>
                    <a:lnTo>
                      <a:pt x="78620" y="101052"/>
                    </a:lnTo>
                    <a:lnTo>
                      <a:pt x="67586" y="91578"/>
                    </a:lnTo>
                    <a:lnTo>
                      <a:pt x="57931" y="82105"/>
                    </a:lnTo>
                    <a:lnTo>
                      <a:pt x="48275" y="72631"/>
                    </a:lnTo>
                    <a:lnTo>
                      <a:pt x="38620" y="66315"/>
                    </a:lnTo>
                    <a:lnTo>
                      <a:pt x="30344" y="60000"/>
                    </a:lnTo>
                    <a:lnTo>
                      <a:pt x="19310" y="56842"/>
                    </a:lnTo>
                    <a:lnTo>
                      <a:pt x="11034" y="60000"/>
                    </a:lnTo>
                    <a:lnTo>
                      <a:pt x="0" y="69473"/>
                    </a:lnTo>
                    <a:lnTo>
                      <a:pt x="6896" y="50526"/>
                    </a:lnTo>
                    <a:lnTo>
                      <a:pt x="17931" y="31578"/>
                    </a:lnTo>
                    <a:lnTo>
                      <a:pt x="27586" y="15789"/>
                    </a:lnTo>
                    <a:lnTo>
                      <a:pt x="41379" y="9473"/>
                    </a:lnTo>
                    <a:lnTo>
                      <a:pt x="55172" y="6315"/>
                    </a:lnTo>
                    <a:lnTo>
                      <a:pt x="70344" y="0"/>
                    </a:lnTo>
                    <a:lnTo>
                      <a:pt x="84137" y="6315"/>
                    </a:lnTo>
                    <a:lnTo>
                      <a:pt x="97931" y="12631"/>
                    </a:lnTo>
                    <a:lnTo>
                      <a:pt x="110344" y="25263"/>
                    </a:lnTo>
                    <a:lnTo>
                      <a:pt x="120000" y="41052"/>
                    </a:lnTo>
                    <a:lnTo>
                      <a:pt x="97931" y="120000"/>
                    </a:lnTo>
                    <a:lnTo>
                      <a:pt x="97931" y="120000"/>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0" name="Google Shape;580;p48"/>
              <p:cNvSpPr/>
              <p:nvPr/>
            </p:nvSpPr>
            <p:spPr>
              <a:xfrm>
                <a:off x="4442" y="3312"/>
                <a:ext cx="68" cy="18"/>
              </a:xfrm>
              <a:custGeom>
                <a:rect b="b" l="l" r="r" t="t"/>
                <a:pathLst>
                  <a:path extrusionOk="0" h="120000" w="120000">
                    <a:moveTo>
                      <a:pt x="120000" y="44571"/>
                    </a:moveTo>
                    <a:lnTo>
                      <a:pt x="111240" y="68571"/>
                    </a:lnTo>
                    <a:lnTo>
                      <a:pt x="102481" y="78857"/>
                    </a:lnTo>
                    <a:lnTo>
                      <a:pt x="91970" y="82285"/>
                    </a:lnTo>
                    <a:lnTo>
                      <a:pt x="81459" y="78857"/>
                    </a:lnTo>
                    <a:lnTo>
                      <a:pt x="70072" y="72000"/>
                    </a:lnTo>
                    <a:lnTo>
                      <a:pt x="60437" y="61714"/>
                    </a:lnTo>
                    <a:lnTo>
                      <a:pt x="49051" y="51428"/>
                    </a:lnTo>
                    <a:lnTo>
                      <a:pt x="39416" y="48000"/>
                    </a:lnTo>
                    <a:lnTo>
                      <a:pt x="28905" y="44571"/>
                    </a:lnTo>
                    <a:lnTo>
                      <a:pt x="20145" y="51428"/>
                    </a:lnTo>
                    <a:lnTo>
                      <a:pt x="4379" y="120000"/>
                    </a:lnTo>
                    <a:lnTo>
                      <a:pt x="0" y="96000"/>
                    </a:lnTo>
                    <a:lnTo>
                      <a:pt x="10510" y="78857"/>
                    </a:lnTo>
                    <a:lnTo>
                      <a:pt x="21021" y="61714"/>
                    </a:lnTo>
                    <a:lnTo>
                      <a:pt x="33284" y="44571"/>
                    </a:lnTo>
                    <a:lnTo>
                      <a:pt x="45547" y="24000"/>
                    </a:lnTo>
                    <a:lnTo>
                      <a:pt x="58686" y="13714"/>
                    </a:lnTo>
                    <a:lnTo>
                      <a:pt x="70948" y="3428"/>
                    </a:lnTo>
                    <a:lnTo>
                      <a:pt x="84087" y="0"/>
                    </a:lnTo>
                    <a:lnTo>
                      <a:pt x="96350" y="6857"/>
                    </a:lnTo>
                    <a:lnTo>
                      <a:pt x="108613" y="20571"/>
                    </a:lnTo>
                    <a:lnTo>
                      <a:pt x="120000" y="48000"/>
                    </a:lnTo>
                    <a:lnTo>
                      <a:pt x="120000" y="48000"/>
                    </a:lnTo>
                    <a:lnTo>
                      <a:pt x="120000" y="44571"/>
                    </a:lnTo>
                    <a:close/>
                  </a:path>
                </a:pathLst>
              </a:custGeom>
              <a:solidFill>
                <a:srgbClr val="FFC2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1" name="Google Shape;581;p48"/>
              <p:cNvSpPr/>
              <p:nvPr/>
            </p:nvSpPr>
            <p:spPr>
              <a:xfrm>
                <a:off x="4808" y="3276"/>
                <a:ext cx="21" cy="24"/>
              </a:xfrm>
              <a:custGeom>
                <a:rect b="b" l="l" r="r" t="t"/>
                <a:pathLst>
                  <a:path extrusionOk="0" h="120000" w="120000">
                    <a:moveTo>
                      <a:pt x="117142" y="120000"/>
                    </a:moveTo>
                    <a:lnTo>
                      <a:pt x="105714" y="110000"/>
                    </a:lnTo>
                    <a:lnTo>
                      <a:pt x="91428" y="105000"/>
                    </a:lnTo>
                    <a:lnTo>
                      <a:pt x="71428" y="97500"/>
                    </a:lnTo>
                    <a:lnTo>
                      <a:pt x="57142" y="95000"/>
                    </a:lnTo>
                    <a:lnTo>
                      <a:pt x="40000" y="90000"/>
                    </a:lnTo>
                    <a:lnTo>
                      <a:pt x="22857" y="85000"/>
                    </a:lnTo>
                    <a:lnTo>
                      <a:pt x="11428" y="77500"/>
                    </a:lnTo>
                    <a:lnTo>
                      <a:pt x="2857" y="70000"/>
                    </a:lnTo>
                    <a:lnTo>
                      <a:pt x="0" y="57500"/>
                    </a:lnTo>
                    <a:lnTo>
                      <a:pt x="2857" y="37500"/>
                    </a:lnTo>
                    <a:lnTo>
                      <a:pt x="0" y="45000"/>
                    </a:lnTo>
                    <a:lnTo>
                      <a:pt x="2857" y="47500"/>
                    </a:lnTo>
                    <a:lnTo>
                      <a:pt x="8571" y="52500"/>
                    </a:lnTo>
                    <a:lnTo>
                      <a:pt x="11428" y="57500"/>
                    </a:lnTo>
                    <a:lnTo>
                      <a:pt x="14285" y="60000"/>
                    </a:lnTo>
                    <a:lnTo>
                      <a:pt x="22857" y="62500"/>
                    </a:lnTo>
                    <a:lnTo>
                      <a:pt x="28571" y="65000"/>
                    </a:lnTo>
                    <a:lnTo>
                      <a:pt x="31428" y="70000"/>
                    </a:lnTo>
                    <a:lnTo>
                      <a:pt x="40000" y="75000"/>
                    </a:lnTo>
                    <a:lnTo>
                      <a:pt x="45714" y="77500"/>
                    </a:lnTo>
                    <a:lnTo>
                      <a:pt x="62857" y="77500"/>
                    </a:lnTo>
                    <a:lnTo>
                      <a:pt x="37142" y="0"/>
                    </a:lnTo>
                    <a:lnTo>
                      <a:pt x="51428" y="5000"/>
                    </a:lnTo>
                    <a:lnTo>
                      <a:pt x="62857" y="15000"/>
                    </a:lnTo>
                    <a:lnTo>
                      <a:pt x="68571" y="25000"/>
                    </a:lnTo>
                    <a:lnTo>
                      <a:pt x="77142" y="37500"/>
                    </a:lnTo>
                    <a:lnTo>
                      <a:pt x="82857" y="50000"/>
                    </a:lnTo>
                    <a:lnTo>
                      <a:pt x="91428" y="62500"/>
                    </a:lnTo>
                    <a:lnTo>
                      <a:pt x="97142" y="77500"/>
                    </a:lnTo>
                    <a:lnTo>
                      <a:pt x="105714" y="90000"/>
                    </a:lnTo>
                    <a:lnTo>
                      <a:pt x="111428" y="107500"/>
                    </a:lnTo>
                    <a:lnTo>
                      <a:pt x="120000" y="120000"/>
                    </a:lnTo>
                    <a:lnTo>
                      <a:pt x="120000" y="120000"/>
                    </a:lnTo>
                    <a:lnTo>
                      <a:pt x="117142"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2" name="Google Shape;582;p48"/>
              <p:cNvSpPr/>
              <p:nvPr/>
            </p:nvSpPr>
            <p:spPr>
              <a:xfrm>
                <a:off x="4342" y="3345"/>
                <a:ext cx="199" cy="318"/>
              </a:xfrm>
              <a:custGeom>
                <a:rect b="b" l="l" r="r" t="t"/>
                <a:pathLst>
                  <a:path extrusionOk="0" h="120000" w="120000">
                    <a:moveTo>
                      <a:pt x="30900" y="14339"/>
                    </a:moveTo>
                    <a:lnTo>
                      <a:pt x="29700" y="13962"/>
                    </a:lnTo>
                    <a:lnTo>
                      <a:pt x="28200" y="13018"/>
                    </a:lnTo>
                    <a:lnTo>
                      <a:pt x="26700" y="11509"/>
                    </a:lnTo>
                    <a:lnTo>
                      <a:pt x="25200" y="9811"/>
                    </a:lnTo>
                    <a:lnTo>
                      <a:pt x="23100" y="8113"/>
                    </a:lnTo>
                    <a:lnTo>
                      <a:pt x="21300" y="6415"/>
                    </a:lnTo>
                    <a:lnTo>
                      <a:pt x="19200" y="5094"/>
                    </a:lnTo>
                    <a:lnTo>
                      <a:pt x="16800" y="3584"/>
                    </a:lnTo>
                    <a:lnTo>
                      <a:pt x="14100" y="2641"/>
                    </a:lnTo>
                    <a:lnTo>
                      <a:pt x="11100" y="2264"/>
                    </a:lnTo>
                    <a:lnTo>
                      <a:pt x="12600" y="9622"/>
                    </a:lnTo>
                    <a:lnTo>
                      <a:pt x="120000" y="115283"/>
                    </a:lnTo>
                    <a:lnTo>
                      <a:pt x="42300" y="120000"/>
                    </a:lnTo>
                    <a:lnTo>
                      <a:pt x="48300" y="109811"/>
                    </a:lnTo>
                    <a:lnTo>
                      <a:pt x="50400" y="99811"/>
                    </a:lnTo>
                    <a:lnTo>
                      <a:pt x="49800" y="89811"/>
                    </a:lnTo>
                    <a:lnTo>
                      <a:pt x="46800" y="80000"/>
                    </a:lnTo>
                    <a:lnTo>
                      <a:pt x="41700" y="70188"/>
                    </a:lnTo>
                    <a:lnTo>
                      <a:pt x="35700" y="60377"/>
                    </a:lnTo>
                    <a:lnTo>
                      <a:pt x="28800" y="50566"/>
                    </a:lnTo>
                    <a:lnTo>
                      <a:pt x="22500" y="40566"/>
                    </a:lnTo>
                    <a:lnTo>
                      <a:pt x="16800" y="30566"/>
                    </a:lnTo>
                    <a:lnTo>
                      <a:pt x="12600" y="20377"/>
                    </a:lnTo>
                    <a:lnTo>
                      <a:pt x="11100" y="18679"/>
                    </a:lnTo>
                    <a:lnTo>
                      <a:pt x="9900" y="16792"/>
                    </a:lnTo>
                    <a:lnTo>
                      <a:pt x="8400" y="15094"/>
                    </a:lnTo>
                    <a:lnTo>
                      <a:pt x="6600" y="13396"/>
                    </a:lnTo>
                    <a:lnTo>
                      <a:pt x="5100" y="11509"/>
                    </a:lnTo>
                    <a:lnTo>
                      <a:pt x="3900" y="9811"/>
                    </a:lnTo>
                    <a:lnTo>
                      <a:pt x="2400" y="7924"/>
                    </a:lnTo>
                    <a:lnTo>
                      <a:pt x="1200" y="6037"/>
                    </a:lnTo>
                    <a:lnTo>
                      <a:pt x="600" y="3962"/>
                    </a:lnTo>
                    <a:lnTo>
                      <a:pt x="0" y="1886"/>
                    </a:lnTo>
                    <a:lnTo>
                      <a:pt x="1500" y="3018"/>
                    </a:lnTo>
                    <a:lnTo>
                      <a:pt x="3000" y="3396"/>
                    </a:lnTo>
                    <a:lnTo>
                      <a:pt x="5100" y="3584"/>
                    </a:lnTo>
                    <a:lnTo>
                      <a:pt x="6600" y="3584"/>
                    </a:lnTo>
                    <a:lnTo>
                      <a:pt x="8100" y="3396"/>
                    </a:lnTo>
                    <a:lnTo>
                      <a:pt x="9600" y="3018"/>
                    </a:lnTo>
                    <a:lnTo>
                      <a:pt x="11100" y="2264"/>
                    </a:lnTo>
                    <a:lnTo>
                      <a:pt x="12600" y="1509"/>
                    </a:lnTo>
                    <a:lnTo>
                      <a:pt x="13800" y="754"/>
                    </a:lnTo>
                    <a:lnTo>
                      <a:pt x="15000" y="0"/>
                    </a:lnTo>
                    <a:lnTo>
                      <a:pt x="30900" y="14528"/>
                    </a:lnTo>
                    <a:lnTo>
                      <a:pt x="30900" y="14528"/>
                    </a:lnTo>
                    <a:lnTo>
                      <a:pt x="30900" y="14339"/>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3" name="Google Shape;583;p48"/>
              <p:cNvSpPr/>
              <p:nvPr/>
            </p:nvSpPr>
            <p:spPr>
              <a:xfrm>
                <a:off x="5152" y="3273"/>
                <a:ext cx="36" cy="242"/>
              </a:xfrm>
              <a:custGeom>
                <a:rect b="b" l="l" r="r" t="t"/>
                <a:pathLst>
                  <a:path extrusionOk="0" h="120000" w="120000">
                    <a:moveTo>
                      <a:pt x="114929" y="70268"/>
                    </a:moveTo>
                    <a:lnTo>
                      <a:pt x="114929" y="75216"/>
                    </a:lnTo>
                    <a:lnTo>
                      <a:pt x="114929" y="80164"/>
                    </a:lnTo>
                    <a:lnTo>
                      <a:pt x="116619" y="85608"/>
                    </a:lnTo>
                    <a:lnTo>
                      <a:pt x="116619" y="90556"/>
                    </a:lnTo>
                    <a:lnTo>
                      <a:pt x="120000" y="95752"/>
                    </a:lnTo>
                    <a:lnTo>
                      <a:pt x="120000" y="100948"/>
                    </a:lnTo>
                    <a:lnTo>
                      <a:pt x="114929" y="105896"/>
                    </a:lnTo>
                    <a:lnTo>
                      <a:pt x="108169" y="110597"/>
                    </a:lnTo>
                    <a:lnTo>
                      <a:pt x="99718" y="115298"/>
                    </a:lnTo>
                    <a:lnTo>
                      <a:pt x="82816" y="119505"/>
                    </a:lnTo>
                    <a:lnTo>
                      <a:pt x="60845" y="120000"/>
                    </a:lnTo>
                    <a:lnTo>
                      <a:pt x="60845" y="119505"/>
                    </a:lnTo>
                    <a:lnTo>
                      <a:pt x="60845" y="119010"/>
                    </a:lnTo>
                    <a:lnTo>
                      <a:pt x="59154" y="118762"/>
                    </a:lnTo>
                    <a:lnTo>
                      <a:pt x="59154" y="118020"/>
                    </a:lnTo>
                    <a:lnTo>
                      <a:pt x="59154" y="117525"/>
                    </a:lnTo>
                    <a:lnTo>
                      <a:pt x="59154" y="116783"/>
                    </a:lnTo>
                    <a:lnTo>
                      <a:pt x="57464" y="116536"/>
                    </a:lnTo>
                    <a:lnTo>
                      <a:pt x="55774" y="116041"/>
                    </a:lnTo>
                    <a:lnTo>
                      <a:pt x="52394" y="115793"/>
                    </a:lnTo>
                    <a:lnTo>
                      <a:pt x="49014" y="115546"/>
                    </a:lnTo>
                    <a:lnTo>
                      <a:pt x="47323" y="115546"/>
                    </a:lnTo>
                    <a:lnTo>
                      <a:pt x="42253" y="115546"/>
                    </a:lnTo>
                    <a:lnTo>
                      <a:pt x="38873" y="115546"/>
                    </a:lnTo>
                    <a:lnTo>
                      <a:pt x="35492" y="115546"/>
                    </a:lnTo>
                    <a:lnTo>
                      <a:pt x="32112" y="115793"/>
                    </a:lnTo>
                    <a:lnTo>
                      <a:pt x="27042" y="115793"/>
                    </a:lnTo>
                    <a:lnTo>
                      <a:pt x="25352" y="116041"/>
                    </a:lnTo>
                    <a:lnTo>
                      <a:pt x="20281" y="116536"/>
                    </a:lnTo>
                    <a:lnTo>
                      <a:pt x="18591" y="116783"/>
                    </a:lnTo>
                    <a:lnTo>
                      <a:pt x="18591" y="117525"/>
                    </a:lnTo>
                    <a:lnTo>
                      <a:pt x="11830" y="106391"/>
                    </a:lnTo>
                    <a:lnTo>
                      <a:pt x="6760" y="94762"/>
                    </a:lnTo>
                    <a:lnTo>
                      <a:pt x="1690" y="83381"/>
                    </a:lnTo>
                    <a:lnTo>
                      <a:pt x="0" y="71752"/>
                    </a:lnTo>
                    <a:lnTo>
                      <a:pt x="1690" y="59628"/>
                    </a:lnTo>
                    <a:lnTo>
                      <a:pt x="3380" y="47752"/>
                    </a:lnTo>
                    <a:lnTo>
                      <a:pt x="8450" y="35381"/>
                    </a:lnTo>
                    <a:lnTo>
                      <a:pt x="18591" y="23505"/>
                    </a:lnTo>
                    <a:lnTo>
                      <a:pt x="30422" y="11628"/>
                    </a:lnTo>
                    <a:lnTo>
                      <a:pt x="47323" y="0"/>
                    </a:lnTo>
                    <a:lnTo>
                      <a:pt x="72676" y="5690"/>
                    </a:lnTo>
                    <a:lnTo>
                      <a:pt x="89577" y="12123"/>
                    </a:lnTo>
                    <a:lnTo>
                      <a:pt x="103098" y="18556"/>
                    </a:lnTo>
                    <a:lnTo>
                      <a:pt x="108169" y="25731"/>
                    </a:lnTo>
                    <a:lnTo>
                      <a:pt x="111549" y="32907"/>
                    </a:lnTo>
                    <a:lnTo>
                      <a:pt x="111549" y="40577"/>
                    </a:lnTo>
                    <a:lnTo>
                      <a:pt x="111549" y="48247"/>
                    </a:lnTo>
                    <a:lnTo>
                      <a:pt x="108169" y="55670"/>
                    </a:lnTo>
                    <a:lnTo>
                      <a:pt x="111549" y="63092"/>
                    </a:lnTo>
                    <a:lnTo>
                      <a:pt x="116619" y="70268"/>
                    </a:lnTo>
                    <a:lnTo>
                      <a:pt x="116619" y="70268"/>
                    </a:lnTo>
                    <a:lnTo>
                      <a:pt x="114929" y="70268"/>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4" name="Google Shape;584;p48"/>
              <p:cNvSpPr/>
              <p:nvPr/>
            </p:nvSpPr>
            <p:spPr>
              <a:xfrm>
                <a:off x="4625" y="3339"/>
                <a:ext cx="35" cy="30"/>
              </a:xfrm>
              <a:custGeom>
                <a:rect b="b" l="l" r="r" t="t"/>
                <a:pathLst>
                  <a:path extrusionOk="0" h="120000" w="120000">
                    <a:moveTo>
                      <a:pt x="109565" y="3934"/>
                    </a:moveTo>
                    <a:lnTo>
                      <a:pt x="120000" y="114098"/>
                    </a:lnTo>
                    <a:lnTo>
                      <a:pt x="104347" y="120000"/>
                    </a:lnTo>
                    <a:lnTo>
                      <a:pt x="93913" y="114098"/>
                    </a:lnTo>
                    <a:lnTo>
                      <a:pt x="86956" y="104262"/>
                    </a:lnTo>
                    <a:lnTo>
                      <a:pt x="85217" y="92459"/>
                    </a:lnTo>
                    <a:lnTo>
                      <a:pt x="83478" y="76721"/>
                    </a:lnTo>
                    <a:lnTo>
                      <a:pt x="80000" y="62950"/>
                    </a:lnTo>
                    <a:lnTo>
                      <a:pt x="78260" y="49180"/>
                    </a:lnTo>
                    <a:lnTo>
                      <a:pt x="71304" y="41311"/>
                    </a:lnTo>
                    <a:lnTo>
                      <a:pt x="59130" y="41311"/>
                    </a:lnTo>
                    <a:lnTo>
                      <a:pt x="41739" y="49180"/>
                    </a:lnTo>
                    <a:lnTo>
                      <a:pt x="0" y="1967"/>
                    </a:lnTo>
                    <a:lnTo>
                      <a:pt x="8695" y="0"/>
                    </a:lnTo>
                    <a:lnTo>
                      <a:pt x="19130" y="0"/>
                    </a:lnTo>
                    <a:lnTo>
                      <a:pt x="29565" y="0"/>
                    </a:lnTo>
                    <a:lnTo>
                      <a:pt x="41739" y="1967"/>
                    </a:lnTo>
                    <a:lnTo>
                      <a:pt x="52173" y="3934"/>
                    </a:lnTo>
                    <a:lnTo>
                      <a:pt x="62608" y="7868"/>
                    </a:lnTo>
                    <a:lnTo>
                      <a:pt x="74782" y="9836"/>
                    </a:lnTo>
                    <a:lnTo>
                      <a:pt x="86956" y="9836"/>
                    </a:lnTo>
                    <a:lnTo>
                      <a:pt x="97391" y="9836"/>
                    </a:lnTo>
                    <a:lnTo>
                      <a:pt x="111304" y="3934"/>
                    </a:lnTo>
                    <a:lnTo>
                      <a:pt x="111304" y="3934"/>
                    </a:lnTo>
                    <a:lnTo>
                      <a:pt x="109565" y="3934"/>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5" name="Google Shape;585;p48"/>
              <p:cNvSpPr/>
              <p:nvPr/>
            </p:nvSpPr>
            <p:spPr>
              <a:xfrm>
                <a:off x="5257" y="3278"/>
                <a:ext cx="36" cy="325"/>
              </a:xfrm>
              <a:custGeom>
                <a:rect b="b" l="l" r="r" t="t"/>
                <a:pathLst>
                  <a:path extrusionOk="0" h="120000" w="120000">
                    <a:moveTo>
                      <a:pt x="108333" y="111851"/>
                    </a:moveTo>
                    <a:lnTo>
                      <a:pt x="101666" y="113148"/>
                    </a:lnTo>
                    <a:lnTo>
                      <a:pt x="93333" y="114444"/>
                    </a:lnTo>
                    <a:lnTo>
                      <a:pt x="85000" y="115185"/>
                    </a:lnTo>
                    <a:lnTo>
                      <a:pt x="76666" y="115740"/>
                    </a:lnTo>
                    <a:lnTo>
                      <a:pt x="66666" y="116481"/>
                    </a:lnTo>
                    <a:lnTo>
                      <a:pt x="56666" y="117037"/>
                    </a:lnTo>
                    <a:lnTo>
                      <a:pt x="46666" y="117592"/>
                    </a:lnTo>
                    <a:lnTo>
                      <a:pt x="35000" y="118333"/>
                    </a:lnTo>
                    <a:lnTo>
                      <a:pt x="21666" y="119074"/>
                    </a:lnTo>
                    <a:lnTo>
                      <a:pt x="8333" y="120000"/>
                    </a:lnTo>
                    <a:lnTo>
                      <a:pt x="5000" y="110000"/>
                    </a:lnTo>
                    <a:lnTo>
                      <a:pt x="3333" y="99444"/>
                    </a:lnTo>
                    <a:lnTo>
                      <a:pt x="0" y="88888"/>
                    </a:lnTo>
                    <a:lnTo>
                      <a:pt x="0" y="78333"/>
                    </a:lnTo>
                    <a:lnTo>
                      <a:pt x="0" y="67592"/>
                    </a:lnTo>
                    <a:lnTo>
                      <a:pt x="0" y="56666"/>
                    </a:lnTo>
                    <a:lnTo>
                      <a:pt x="0" y="45740"/>
                    </a:lnTo>
                    <a:lnTo>
                      <a:pt x="0" y="35000"/>
                    </a:lnTo>
                    <a:lnTo>
                      <a:pt x="0" y="24074"/>
                    </a:lnTo>
                    <a:lnTo>
                      <a:pt x="0" y="13518"/>
                    </a:lnTo>
                    <a:lnTo>
                      <a:pt x="51666" y="0"/>
                    </a:lnTo>
                    <a:lnTo>
                      <a:pt x="80000" y="10370"/>
                    </a:lnTo>
                    <a:lnTo>
                      <a:pt x="101666" y="21481"/>
                    </a:lnTo>
                    <a:lnTo>
                      <a:pt x="115000" y="32407"/>
                    </a:lnTo>
                    <a:lnTo>
                      <a:pt x="120000" y="43703"/>
                    </a:lnTo>
                    <a:lnTo>
                      <a:pt x="120000" y="55185"/>
                    </a:lnTo>
                    <a:lnTo>
                      <a:pt x="118333" y="66666"/>
                    </a:lnTo>
                    <a:lnTo>
                      <a:pt x="116666" y="78148"/>
                    </a:lnTo>
                    <a:lnTo>
                      <a:pt x="111666" y="89629"/>
                    </a:lnTo>
                    <a:lnTo>
                      <a:pt x="108333" y="100740"/>
                    </a:lnTo>
                    <a:lnTo>
                      <a:pt x="108333" y="112037"/>
                    </a:lnTo>
                    <a:lnTo>
                      <a:pt x="108333" y="112037"/>
                    </a:lnTo>
                    <a:lnTo>
                      <a:pt x="108333" y="111851"/>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6" name="Google Shape;586;p48"/>
              <p:cNvSpPr/>
              <p:nvPr/>
            </p:nvSpPr>
            <p:spPr>
              <a:xfrm>
                <a:off x="4705" y="3342"/>
                <a:ext cx="40" cy="29"/>
              </a:xfrm>
              <a:custGeom>
                <a:rect b="b" l="l" r="r" t="t"/>
                <a:pathLst>
                  <a:path extrusionOk="0" h="120000" w="120000">
                    <a:moveTo>
                      <a:pt x="114074" y="6315"/>
                    </a:moveTo>
                    <a:lnTo>
                      <a:pt x="118518" y="18947"/>
                    </a:lnTo>
                    <a:lnTo>
                      <a:pt x="120000" y="31578"/>
                    </a:lnTo>
                    <a:lnTo>
                      <a:pt x="118518" y="44210"/>
                    </a:lnTo>
                    <a:lnTo>
                      <a:pt x="115555" y="54736"/>
                    </a:lnTo>
                    <a:lnTo>
                      <a:pt x="114074" y="65263"/>
                    </a:lnTo>
                    <a:lnTo>
                      <a:pt x="112592" y="75789"/>
                    </a:lnTo>
                    <a:lnTo>
                      <a:pt x="111111" y="86315"/>
                    </a:lnTo>
                    <a:lnTo>
                      <a:pt x="111111" y="96842"/>
                    </a:lnTo>
                    <a:lnTo>
                      <a:pt x="112592" y="107368"/>
                    </a:lnTo>
                    <a:lnTo>
                      <a:pt x="114074" y="119999"/>
                    </a:lnTo>
                    <a:lnTo>
                      <a:pt x="0" y="119999"/>
                    </a:lnTo>
                    <a:lnTo>
                      <a:pt x="0" y="0"/>
                    </a:lnTo>
                    <a:lnTo>
                      <a:pt x="114074" y="8421"/>
                    </a:lnTo>
                    <a:lnTo>
                      <a:pt x="114074" y="8421"/>
                    </a:lnTo>
                    <a:lnTo>
                      <a:pt x="114074" y="6315"/>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7" name="Google Shape;587;p48"/>
              <p:cNvSpPr/>
              <p:nvPr/>
            </p:nvSpPr>
            <p:spPr>
              <a:xfrm>
                <a:off x="4753" y="3342"/>
                <a:ext cx="6" cy="17"/>
              </a:xfrm>
              <a:custGeom>
                <a:rect b="b" l="l" r="r" t="t"/>
                <a:pathLst>
                  <a:path extrusionOk="0" h="120000" w="120000">
                    <a:moveTo>
                      <a:pt x="0" y="7272"/>
                    </a:moveTo>
                    <a:lnTo>
                      <a:pt x="87272" y="0"/>
                    </a:lnTo>
                    <a:lnTo>
                      <a:pt x="120000" y="120000"/>
                    </a:lnTo>
                    <a:lnTo>
                      <a:pt x="32727" y="120000"/>
                    </a:lnTo>
                    <a:lnTo>
                      <a:pt x="0" y="7272"/>
                    </a:lnTo>
                    <a:lnTo>
                      <a:pt x="0" y="7272"/>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8" name="Google Shape;588;p48"/>
              <p:cNvSpPr/>
              <p:nvPr/>
            </p:nvSpPr>
            <p:spPr>
              <a:xfrm>
                <a:off x="5353" y="3284"/>
                <a:ext cx="38" cy="307"/>
              </a:xfrm>
              <a:custGeom>
                <a:rect b="b" l="l" r="r" t="t"/>
                <a:pathLst>
                  <a:path extrusionOk="0" h="120000" w="120000">
                    <a:moveTo>
                      <a:pt x="115263" y="93376"/>
                    </a:moveTo>
                    <a:lnTo>
                      <a:pt x="112105" y="93572"/>
                    </a:lnTo>
                    <a:lnTo>
                      <a:pt x="107368" y="93572"/>
                    </a:lnTo>
                    <a:lnTo>
                      <a:pt x="102631" y="93768"/>
                    </a:lnTo>
                    <a:lnTo>
                      <a:pt x="99473" y="93964"/>
                    </a:lnTo>
                    <a:lnTo>
                      <a:pt x="97894" y="94355"/>
                    </a:lnTo>
                    <a:lnTo>
                      <a:pt x="94736" y="94747"/>
                    </a:lnTo>
                    <a:lnTo>
                      <a:pt x="93157" y="95334"/>
                    </a:lnTo>
                    <a:lnTo>
                      <a:pt x="90000" y="95725"/>
                    </a:lnTo>
                    <a:lnTo>
                      <a:pt x="86842" y="95921"/>
                    </a:lnTo>
                    <a:lnTo>
                      <a:pt x="83684" y="96508"/>
                    </a:lnTo>
                    <a:lnTo>
                      <a:pt x="86842" y="100032"/>
                    </a:lnTo>
                    <a:lnTo>
                      <a:pt x="85263" y="99641"/>
                    </a:lnTo>
                    <a:lnTo>
                      <a:pt x="83684" y="99445"/>
                    </a:lnTo>
                    <a:lnTo>
                      <a:pt x="78947" y="99249"/>
                    </a:lnTo>
                    <a:lnTo>
                      <a:pt x="77368" y="99053"/>
                    </a:lnTo>
                    <a:lnTo>
                      <a:pt x="72631" y="99053"/>
                    </a:lnTo>
                    <a:lnTo>
                      <a:pt x="71052" y="98662"/>
                    </a:lnTo>
                    <a:lnTo>
                      <a:pt x="67894" y="98662"/>
                    </a:lnTo>
                    <a:lnTo>
                      <a:pt x="63157" y="98662"/>
                    </a:lnTo>
                    <a:lnTo>
                      <a:pt x="60000" y="98662"/>
                    </a:lnTo>
                    <a:lnTo>
                      <a:pt x="56842" y="99053"/>
                    </a:lnTo>
                    <a:lnTo>
                      <a:pt x="45789" y="100228"/>
                    </a:lnTo>
                    <a:lnTo>
                      <a:pt x="41052" y="101207"/>
                    </a:lnTo>
                    <a:lnTo>
                      <a:pt x="41052" y="102381"/>
                    </a:lnTo>
                    <a:lnTo>
                      <a:pt x="45789" y="103360"/>
                    </a:lnTo>
                    <a:lnTo>
                      <a:pt x="48947" y="104339"/>
                    </a:lnTo>
                    <a:lnTo>
                      <a:pt x="55263" y="105318"/>
                    </a:lnTo>
                    <a:lnTo>
                      <a:pt x="60000" y="106492"/>
                    </a:lnTo>
                    <a:lnTo>
                      <a:pt x="60000" y="107471"/>
                    </a:lnTo>
                    <a:lnTo>
                      <a:pt x="55263" y="108450"/>
                    </a:lnTo>
                    <a:lnTo>
                      <a:pt x="44210" y="109429"/>
                    </a:lnTo>
                    <a:lnTo>
                      <a:pt x="67894" y="111386"/>
                    </a:lnTo>
                    <a:lnTo>
                      <a:pt x="63157" y="111386"/>
                    </a:lnTo>
                    <a:lnTo>
                      <a:pt x="61578" y="111386"/>
                    </a:lnTo>
                    <a:lnTo>
                      <a:pt x="60000" y="111582"/>
                    </a:lnTo>
                    <a:lnTo>
                      <a:pt x="56842" y="111778"/>
                    </a:lnTo>
                    <a:lnTo>
                      <a:pt x="56842" y="112169"/>
                    </a:lnTo>
                    <a:lnTo>
                      <a:pt x="55263" y="112365"/>
                    </a:lnTo>
                    <a:lnTo>
                      <a:pt x="53684" y="112561"/>
                    </a:lnTo>
                    <a:lnTo>
                      <a:pt x="52105" y="112561"/>
                    </a:lnTo>
                    <a:lnTo>
                      <a:pt x="48947" y="112756"/>
                    </a:lnTo>
                    <a:lnTo>
                      <a:pt x="47368" y="113148"/>
                    </a:lnTo>
                    <a:lnTo>
                      <a:pt x="72631" y="120000"/>
                    </a:lnTo>
                    <a:lnTo>
                      <a:pt x="67894" y="119608"/>
                    </a:lnTo>
                    <a:lnTo>
                      <a:pt x="61578" y="118825"/>
                    </a:lnTo>
                    <a:lnTo>
                      <a:pt x="55263" y="118238"/>
                    </a:lnTo>
                    <a:lnTo>
                      <a:pt x="48947" y="117846"/>
                    </a:lnTo>
                    <a:lnTo>
                      <a:pt x="41052" y="117455"/>
                    </a:lnTo>
                    <a:lnTo>
                      <a:pt x="34736" y="117259"/>
                    </a:lnTo>
                    <a:lnTo>
                      <a:pt x="26842" y="117063"/>
                    </a:lnTo>
                    <a:lnTo>
                      <a:pt x="17368" y="117063"/>
                    </a:lnTo>
                    <a:lnTo>
                      <a:pt x="9473" y="117063"/>
                    </a:lnTo>
                    <a:lnTo>
                      <a:pt x="0" y="117259"/>
                    </a:lnTo>
                    <a:lnTo>
                      <a:pt x="25263" y="9396"/>
                    </a:lnTo>
                    <a:lnTo>
                      <a:pt x="69473" y="0"/>
                    </a:lnTo>
                    <a:lnTo>
                      <a:pt x="86842" y="8809"/>
                    </a:lnTo>
                    <a:lnTo>
                      <a:pt x="101052" y="17814"/>
                    </a:lnTo>
                    <a:lnTo>
                      <a:pt x="112105" y="27210"/>
                    </a:lnTo>
                    <a:lnTo>
                      <a:pt x="116842" y="36606"/>
                    </a:lnTo>
                    <a:lnTo>
                      <a:pt x="120000" y="46003"/>
                    </a:lnTo>
                    <a:lnTo>
                      <a:pt x="120000" y="55595"/>
                    </a:lnTo>
                    <a:lnTo>
                      <a:pt x="120000" y="64991"/>
                    </a:lnTo>
                    <a:lnTo>
                      <a:pt x="116842" y="74779"/>
                    </a:lnTo>
                    <a:lnTo>
                      <a:pt x="115263" y="84176"/>
                    </a:lnTo>
                    <a:lnTo>
                      <a:pt x="115263" y="93572"/>
                    </a:lnTo>
                    <a:lnTo>
                      <a:pt x="115263" y="93572"/>
                    </a:lnTo>
                    <a:lnTo>
                      <a:pt x="115263" y="93376"/>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9" name="Google Shape;589;p48"/>
              <p:cNvSpPr/>
              <p:nvPr/>
            </p:nvSpPr>
            <p:spPr>
              <a:xfrm>
                <a:off x="5452" y="3284"/>
                <a:ext cx="38" cy="289"/>
              </a:xfrm>
              <a:custGeom>
                <a:rect b="b" l="l" r="r" t="t"/>
                <a:pathLst>
                  <a:path extrusionOk="0" h="120000" w="120000">
                    <a:moveTo>
                      <a:pt x="116842" y="48290"/>
                    </a:moveTo>
                    <a:lnTo>
                      <a:pt x="115263" y="54922"/>
                    </a:lnTo>
                    <a:lnTo>
                      <a:pt x="113684" y="61761"/>
                    </a:lnTo>
                    <a:lnTo>
                      <a:pt x="113684" y="68601"/>
                    </a:lnTo>
                    <a:lnTo>
                      <a:pt x="115263" y="75440"/>
                    </a:lnTo>
                    <a:lnTo>
                      <a:pt x="115263" y="82279"/>
                    </a:lnTo>
                    <a:lnTo>
                      <a:pt x="113684" y="89119"/>
                    </a:lnTo>
                    <a:lnTo>
                      <a:pt x="108947" y="95958"/>
                    </a:lnTo>
                    <a:lnTo>
                      <a:pt x="104210" y="102383"/>
                    </a:lnTo>
                    <a:lnTo>
                      <a:pt x="93157" y="109015"/>
                    </a:lnTo>
                    <a:lnTo>
                      <a:pt x="77368" y="115233"/>
                    </a:lnTo>
                    <a:lnTo>
                      <a:pt x="90000" y="120000"/>
                    </a:lnTo>
                    <a:lnTo>
                      <a:pt x="86842" y="119378"/>
                    </a:lnTo>
                    <a:lnTo>
                      <a:pt x="85263" y="118756"/>
                    </a:lnTo>
                    <a:lnTo>
                      <a:pt x="82105" y="118134"/>
                    </a:lnTo>
                    <a:lnTo>
                      <a:pt x="75789" y="117305"/>
                    </a:lnTo>
                    <a:lnTo>
                      <a:pt x="71052" y="116476"/>
                    </a:lnTo>
                    <a:lnTo>
                      <a:pt x="67894" y="115854"/>
                    </a:lnTo>
                    <a:lnTo>
                      <a:pt x="66315" y="115025"/>
                    </a:lnTo>
                    <a:lnTo>
                      <a:pt x="66315" y="114196"/>
                    </a:lnTo>
                    <a:lnTo>
                      <a:pt x="69473" y="113367"/>
                    </a:lnTo>
                    <a:lnTo>
                      <a:pt x="75789" y="112331"/>
                    </a:lnTo>
                    <a:lnTo>
                      <a:pt x="0" y="106943"/>
                    </a:lnTo>
                    <a:lnTo>
                      <a:pt x="17368" y="102590"/>
                    </a:lnTo>
                    <a:lnTo>
                      <a:pt x="22105" y="92435"/>
                    </a:lnTo>
                    <a:lnTo>
                      <a:pt x="23684" y="82072"/>
                    </a:lnTo>
                    <a:lnTo>
                      <a:pt x="22105" y="71502"/>
                    </a:lnTo>
                    <a:lnTo>
                      <a:pt x="20526" y="60725"/>
                    </a:lnTo>
                    <a:lnTo>
                      <a:pt x="17368" y="50362"/>
                    </a:lnTo>
                    <a:lnTo>
                      <a:pt x="17368" y="39792"/>
                    </a:lnTo>
                    <a:lnTo>
                      <a:pt x="20526" y="29637"/>
                    </a:lnTo>
                    <a:lnTo>
                      <a:pt x="28421" y="19481"/>
                    </a:lnTo>
                    <a:lnTo>
                      <a:pt x="39473" y="9326"/>
                    </a:lnTo>
                    <a:lnTo>
                      <a:pt x="61578" y="0"/>
                    </a:lnTo>
                    <a:lnTo>
                      <a:pt x="77368" y="4145"/>
                    </a:lnTo>
                    <a:lnTo>
                      <a:pt x="90000" y="8290"/>
                    </a:lnTo>
                    <a:lnTo>
                      <a:pt x="99473" y="13056"/>
                    </a:lnTo>
                    <a:lnTo>
                      <a:pt x="105789" y="17823"/>
                    </a:lnTo>
                    <a:lnTo>
                      <a:pt x="108947" y="22797"/>
                    </a:lnTo>
                    <a:lnTo>
                      <a:pt x="112105" y="27772"/>
                    </a:lnTo>
                    <a:lnTo>
                      <a:pt x="113684" y="32953"/>
                    </a:lnTo>
                    <a:lnTo>
                      <a:pt x="115263" y="37927"/>
                    </a:lnTo>
                    <a:lnTo>
                      <a:pt x="116842" y="43316"/>
                    </a:lnTo>
                    <a:lnTo>
                      <a:pt x="120000" y="48290"/>
                    </a:lnTo>
                    <a:lnTo>
                      <a:pt x="120000" y="48290"/>
                    </a:lnTo>
                    <a:lnTo>
                      <a:pt x="116842" y="48290"/>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0" name="Google Shape;590;p48"/>
              <p:cNvSpPr/>
              <p:nvPr/>
            </p:nvSpPr>
            <p:spPr>
              <a:xfrm>
                <a:off x="4400" y="3395"/>
                <a:ext cx="170" cy="256"/>
              </a:xfrm>
              <a:custGeom>
                <a:rect b="b" l="l" r="r" t="t"/>
                <a:pathLst>
                  <a:path extrusionOk="0" h="120000" w="120000">
                    <a:moveTo>
                      <a:pt x="14867" y="8437"/>
                    </a:moveTo>
                    <a:lnTo>
                      <a:pt x="120000" y="116953"/>
                    </a:lnTo>
                    <a:lnTo>
                      <a:pt x="112566" y="120000"/>
                    </a:lnTo>
                    <a:lnTo>
                      <a:pt x="100530" y="108750"/>
                    </a:lnTo>
                    <a:lnTo>
                      <a:pt x="88849" y="97265"/>
                    </a:lnTo>
                    <a:lnTo>
                      <a:pt x="77522" y="85312"/>
                    </a:lnTo>
                    <a:lnTo>
                      <a:pt x="65840" y="73593"/>
                    </a:lnTo>
                    <a:lnTo>
                      <a:pt x="54159" y="61406"/>
                    </a:lnTo>
                    <a:lnTo>
                      <a:pt x="42831" y="49218"/>
                    </a:lnTo>
                    <a:lnTo>
                      <a:pt x="32212" y="37031"/>
                    </a:lnTo>
                    <a:lnTo>
                      <a:pt x="21592" y="24609"/>
                    </a:lnTo>
                    <a:lnTo>
                      <a:pt x="10619" y="12421"/>
                    </a:lnTo>
                    <a:lnTo>
                      <a:pt x="0" y="0"/>
                    </a:lnTo>
                    <a:lnTo>
                      <a:pt x="353" y="1640"/>
                    </a:lnTo>
                    <a:lnTo>
                      <a:pt x="707" y="3046"/>
                    </a:lnTo>
                    <a:lnTo>
                      <a:pt x="2123" y="4218"/>
                    </a:lnTo>
                    <a:lnTo>
                      <a:pt x="3539" y="5390"/>
                    </a:lnTo>
                    <a:lnTo>
                      <a:pt x="5663" y="6328"/>
                    </a:lnTo>
                    <a:lnTo>
                      <a:pt x="7433" y="6796"/>
                    </a:lnTo>
                    <a:lnTo>
                      <a:pt x="9911" y="7500"/>
                    </a:lnTo>
                    <a:lnTo>
                      <a:pt x="11681" y="7734"/>
                    </a:lnTo>
                    <a:lnTo>
                      <a:pt x="13451" y="7968"/>
                    </a:lnTo>
                    <a:lnTo>
                      <a:pt x="14867" y="8437"/>
                    </a:lnTo>
                    <a:lnTo>
                      <a:pt x="14867" y="8437"/>
                    </a:lnTo>
                    <a:close/>
                  </a:path>
                </a:pathLst>
              </a:custGeom>
              <a:solidFill>
                <a:srgbClr val="427B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1" name="Google Shape;591;p48"/>
              <p:cNvSpPr/>
              <p:nvPr/>
            </p:nvSpPr>
            <p:spPr>
              <a:xfrm>
                <a:off x="4752" y="3366"/>
                <a:ext cx="27" cy="29"/>
              </a:xfrm>
              <a:custGeom>
                <a:rect b="b" l="l" r="r" t="t"/>
                <a:pathLst>
                  <a:path extrusionOk="0" h="120000" w="120000">
                    <a:moveTo>
                      <a:pt x="117735" y="14736"/>
                    </a:moveTo>
                    <a:lnTo>
                      <a:pt x="120000" y="44210"/>
                    </a:lnTo>
                    <a:lnTo>
                      <a:pt x="110943" y="44210"/>
                    </a:lnTo>
                    <a:lnTo>
                      <a:pt x="101886" y="44210"/>
                    </a:lnTo>
                    <a:lnTo>
                      <a:pt x="90566" y="46315"/>
                    </a:lnTo>
                    <a:lnTo>
                      <a:pt x="81509" y="46315"/>
                    </a:lnTo>
                    <a:lnTo>
                      <a:pt x="74716" y="48421"/>
                    </a:lnTo>
                    <a:lnTo>
                      <a:pt x="65660" y="48421"/>
                    </a:lnTo>
                    <a:lnTo>
                      <a:pt x="56603" y="46315"/>
                    </a:lnTo>
                    <a:lnTo>
                      <a:pt x="47547" y="46315"/>
                    </a:lnTo>
                    <a:lnTo>
                      <a:pt x="43018" y="40000"/>
                    </a:lnTo>
                    <a:lnTo>
                      <a:pt x="33962" y="35789"/>
                    </a:lnTo>
                    <a:lnTo>
                      <a:pt x="22641" y="44210"/>
                    </a:lnTo>
                    <a:lnTo>
                      <a:pt x="15849" y="48421"/>
                    </a:lnTo>
                    <a:lnTo>
                      <a:pt x="13584" y="56842"/>
                    </a:lnTo>
                    <a:lnTo>
                      <a:pt x="13584" y="61052"/>
                    </a:lnTo>
                    <a:lnTo>
                      <a:pt x="15849" y="69473"/>
                    </a:lnTo>
                    <a:lnTo>
                      <a:pt x="20377" y="75789"/>
                    </a:lnTo>
                    <a:lnTo>
                      <a:pt x="24905" y="82105"/>
                    </a:lnTo>
                    <a:lnTo>
                      <a:pt x="31698" y="88421"/>
                    </a:lnTo>
                    <a:lnTo>
                      <a:pt x="36226" y="94736"/>
                    </a:lnTo>
                    <a:lnTo>
                      <a:pt x="43018" y="101052"/>
                    </a:lnTo>
                    <a:lnTo>
                      <a:pt x="56603" y="117894"/>
                    </a:lnTo>
                    <a:lnTo>
                      <a:pt x="2264" y="119999"/>
                    </a:lnTo>
                    <a:lnTo>
                      <a:pt x="0" y="101052"/>
                    </a:lnTo>
                    <a:lnTo>
                      <a:pt x="0" y="80000"/>
                    </a:lnTo>
                    <a:lnTo>
                      <a:pt x="4528" y="58947"/>
                    </a:lnTo>
                    <a:lnTo>
                      <a:pt x="13584" y="40000"/>
                    </a:lnTo>
                    <a:lnTo>
                      <a:pt x="22641" y="25263"/>
                    </a:lnTo>
                    <a:lnTo>
                      <a:pt x="36226" y="14736"/>
                    </a:lnTo>
                    <a:lnTo>
                      <a:pt x="54339" y="4210"/>
                    </a:lnTo>
                    <a:lnTo>
                      <a:pt x="70188" y="0"/>
                    </a:lnTo>
                    <a:lnTo>
                      <a:pt x="95094" y="6315"/>
                    </a:lnTo>
                    <a:lnTo>
                      <a:pt x="117735" y="14736"/>
                    </a:lnTo>
                    <a:lnTo>
                      <a:pt x="117735" y="14736"/>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2" name="Google Shape;592;p48"/>
              <p:cNvSpPr/>
              <p:nvPr/>
            </p:nvSpPr>
            <p:spPr>
              <a:xfrm>
                <a:off x="5242" y="3320"/>
                <a:ext cx="4" cy="16"/>
              </a:xfrm>
              <a:custGeom>
                <a:rect b="b" l="l" r="r" t="t"/>
                <a:pathLst>
                  <a:path extrusionOk="0" h="120000" w="120000">
                    <a:moveTo>
                      <a:pt x="106666" y="120000"/>
                    </a:moveTo>
                    <a:lnTo>
                      <a:pt x="0" y="0"/>
                    </a:lnTo>
                    <a:lnTo>
                      <a:pt x="80000" y="37500"/>
                    </a:lnTo>
                    <a:lnTo>
                      <a:pt x="120000" y="120000"/>
                    </a:lnTo>
                    <a:lnTo>
                      <a:pt x="120000" y="120000"/>
                    </a:lnTo>
                    <a:lnTo>
                      <a:pt x="106666"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3" name="Google Shape;593;p48"/>
              <p:cNvSpPr/>
              <p:nvPr/>
            </p:nvSpPr>
            <p:spPr>
              <a:xfrm>
                <a:off x="4622" y="3381"/>
                <a:ext cx="38" cy="50"/>
              </a:xfrm>
              <a:custGeom>
                <a:rect b="b" l="l" r="r" t="t"/>
                <a:pathLst>
                  <a:path extrusionOk="0" h="120000" w="120000">
                    <a:moveTo>
                      <a:pt x="116842" y="0"/>
                    </a:moveTo>
                    <a:lnTo>
                      <a:pt x="118421" y="7200"/>
                    </a:lnTo>
                    <a:lnTo>
                      <a:pt x="120000" y="12000"/>
                    </a:lnTo>
                    <a:lnTo>
                      <a:pt x="120000" y="14400"/>
                    </a:lnTo>
                    <a:lnTo>
                      <a:pt x="118421" y="19200"/>
                    </a:lnTo>
                    <a:lnTo>
                      <a:pt x="113684" y="20400"/>
                    </a:lnTo>
                    <a:lnTo>
                      <a:pt x="112105" y="24000"/>
                    </a:lnTo>
                    <a:lnTo>
                      <a:pt x="107368" y="26400"/>
                    </a:lnTo>
                    <a:lnTo>
                      <a:pt x="102631" y="28800"/>
                    </a:lnTo>
                    <a:lnTo>
                      <a:pt x="96315" y="31200"/>
                    </a:lnTo>
                    <a:lnTo>
                      <a:pt x="90000" y="34800"/>
                    </a:lnTo>
                    <a:lnTo>
                      <a:pt x="88421" y="43200"/>
                    </a:lnTo>
                    <a:lnTo>
                      <a:pt x="82105" y="51600"/>
                    </a:lnTo>
                    <a:lnTo>
                      <a:pt x="74210" y="58800"/>
                    </a:lnTo>
                    <a:lnTo>
                      <a:pt x="67894" y="66000"/>
                    </a:lnTo>
                    <a:lnTo>
                      <a:pt x="61578" y="74400"/>
                    </a:lnTo>
                    <a:lnTo>
                      <a:pt x="58421" y="81600"/>
                    </a:lnTo>
                    <a:lnTo>
                      <a:pt x="56842" y="88800"/>
                    </a:lnTo>
                    <a:lnTo>
                      <a:pt x="58421" y="98400"/>
                    </a:lnTo>
                    <a:lnTo>
                      <a:pt x="61578" y="109200"/>
                    </a:lnTo>
                    <a:lnTo>
                      <a:pt x="72631" y="120000"/>
                    </a:lnTo>
                    <a:lnTo>
                      <a:pt x="28421" y="99600"/>
                    </a:lnTo>
                    <a:lnTo>
                      <a:pt x="30000" y="97200"/>
                    </a:lnTo>
                    <a:lnTo>
                      <a:pt x="34736" y="92400"/>
                    </a:lnTo>
                    <a:lnTo>
                      <a:pt x="36315" y="86400"/>
                    </a:lnTo>
                    <a:lnTo>
                      <a:pt x="37894" y="80400"/>
                    </a:lnTo>
                    <a:lnTo>
                      <a:pt x="37894" y="72000"/>
                    </a:lnTo>
                    <a:lnTo>
                      <a:pt x="36315" y="64800"/>
                    </a:lnTo>
                    <a:lnTo>
                      <a:pt x="31578" y="58800"/>
                    </a:lnTo>
                    <a:lnTo>
                      <a:pt x="23684" y="54000"/>
                    </a:lnTo>
                    <a:lnTo>
                      <a:pt x="14210" y="49200"/>
                    </a:lnTo>
                    <a:lnTo>
                      <a:pt x="0" y="48000"/>
                    </a:lnTo>
                    <a:lnTo>
                      <a:pt x="15789" y="49200"/>
                    </a:lnTo>
                    <a:lnTo>
                      <a:pt x="30000" y="49200"/>
                    </a:lnTo>
                    <a:lnTo>
                      <a:pt x="44210" y="46800"/>
                    </a:lnTo>
                    <a:lnTo>
                      <a:pt x="53684" y="42000"/>
                    </a:lnTo>
                    <a:lnTo>
                      <a:pt x="66315" y="36000"/>
                    </a:lnTo>
                    <a:lnTo>
                      <a:pt x="75789" y="28800"/>
                    </a:lnTo>
                    <a:lnTo>
                      <a:pt x="86842" y="20400"/>
                    </a:lnTo>
                    <a:lnTo>
                      <a:pt x="96315" y="13200"/>
                    </a:lnTo>
                    <a:lnTo>
                      <a:pt x="105789" y="7200"/>
                    </a:lnTo>
                    <a:lnTo>
                      <a:pt x="116842" y="1200"/>
                    </a:lnTo>
                    <a:lnTo>
                      <a:pt x="116842" y="1200"/>
                    </a:lnTo>
                    <a:lnTo>
                      <a:pt x="116842" y="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4" name="Google Shape;594;p48"/>
              <p:cNvSpPr/>
              <p:nvPr/>
            </p:nvSpPr>
            <p:spPr>
              <a:xfrm>
                <a:off x="5092" y="3343"/>
                <a:ext cx="52" cy="33"/>
              </a:xfrm>
              <a:custGeom>
                <a:rect b="b" l="l" r="r" t="t"/>
                <a:pathLst>
                  <a:path extrusionOk="0" h="120000" w="120000">
                    <a:moveTo>
                      <a:pt x="120000" y="109253"/>
                    </a:moveTo>
                    <a:lnTo>
                      <a:pt x="108461" y="114626"/>
                    </a:lnTo>
                    <a:lnTo>
                      <a:pt x="95769" y="116417"/>
                    </a:lnTo>
                    <a:lnTo>
                      <a:pt x="83076" y="120000"/>
                    </a:lnTo>
                    <a:lnTo>
                      <a:pt x="68076" y="120000"/>
                    </a:lnTo>
                    <a:lnTo>
                      <a:pt x="55384" y="120000"/>
                    </a:lnTo>
                    <a:lnTo>
                      <a:pt x="40384" y="116417"/>
                    </a:lnTo>
                    <a:lnTo>
                      <a:pt x="27692" y="114626"/>
                    </a:lnTo>
                    <a:lnTo>
                      <a:pt x="17307" y="107462"/>
                    </a:lnTo>
                    <a:lnTo>
                      <a:pt x="6923" y="98507"/>
                    </a:lnTo>
                    <a:lnTo>
                      <a:pt x="0" y="87761"/>
                    </a:lnTo>
                    <a:lnTo>
                      <a:pt x="9230" y="77014"/>
                    </a:lnTo>
                    <a:lnTo>
                      <a:pt x="20769" y="64477"/>
                    </a:lnTo>
                    <a:lnTo>
                      <a:pt x="31153" y="48358"/>
                    </a:lnTo>
                    <a:lnTo>
                      <a:pt x="40384" y="35820"/>
                    </a:lnTo>
                    <a:lnTo>
                      <a:pt x="51923" y="21492"/>
                    </a:lnTo>
                    <a:lnTo>
                      <a:pt x="62307" y="10746"/>
                    </a:lnTo>
                    <a:lnTo>
                      <a:pt x="73846" y="3582"/>
                    </a:lnTo>
                    <a:lnTo>
                      <a:pt x="85384" y="0"/>
                    </a:lnTo>
                    <a:lnTo>
                      <a:pt x="98076" y="1791"/>
                    </a:lnTo>
                    <a:lnTo>
                      <a:pt x="114230" y="12537"/>
                    </a:lnTo>
                    <a:lnTo>
                      <a:pt x="120000" y="112835"/>
                    </a:lnTo>
                    <a:lnTo>
                      <a:pt x="120000" y="112835"/>
                    </a:lnTo>
                    <a:lnTo>
                      <a:pt x="120000" y="109253"/>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5" name="Google Shape;595;p48"/>
              <p:cNvSpPr/>
              <p:nvPr/>
            </p:nvSpPr>
            <p:spPr>
              <a:xfrm>
                <a:off x="5195" y="3346"/>
                <a:ext cx="53" cy="33"/>
              </a:xfrm>
              <a:custGeom>
                <a:rect b="b" l="l" r="r" t="t"/>
                <a:pathLst>
                  <a:path extrusionOk="0" h="120000" w="120000">
                    <a:moveTo>
                      <a:pt x="117714" y="120000"/>
                    </a:moveTo>
                    <a:lnTo>
                      <a:pt x="0" y="114626"/>
                    </a:lnTo>
                    <a:lnTo>
                      <a:pt x="1142" y="0"/>
                    </a:lnTo>
                    <a:lnTo>
                      <a:pt x="110857" y="7164"/>
                    </a:lnTo>
                    <a:lnTo>
                      <a:pt x="120000" y="120000"/>
                    </a:lnTo>
                    <a:lnTo>
                      <a:pt x="120000" y="120000"/>
                    </a:lnTo>
                    <a:lnTo>
                      <a:pt x="117714" y="120000"/>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6" name="Google Shape;596;p48"/>
              <p:cNvSpPr/>
              <p:nvPr/>
            </p:nvSpPr>
            <p:spPr>
              <a:xfrm>
                <a:off x="5298" y="3349"/>
                <a:ext cx="48" cy="35"/>
              </a:xfrm>
              <a:custGeom>
                <a:rect b="b" l="l" r="r" t="t"/>
                <a:pathLst>
                  <a:path extrusionOk="0" h="120000" w="120000">
                    <a:moveTo>
                      <a:pt x="107500" y="120000"/>
                    </a:moveTo>
                    <a:lnTo>
                      <a:pt x="97500" y="116571"/>
                    </a:lnTo>
                    <a:lnTo>
                      <a:pt x="86250" y="116571"/>
                    </a:lnTo>
                    <a:lnTo>
                      <a:pt x="75000" y="116571"/>
                    </a:lnTo>
                    <a:lnTo>
                      <a:pt x="65000" y="114857"/>
                    </a:lnTo>
                    <a:lnTo>
                      <a:pt x="55000" y="114857"/>
                    </a:lnTo>
                    <a:lnTo>
                      <a:pt x="43750" y="114857"/>
                    </a:lnTo>
                    <a:lnTo>
                      <a:pt x="32500" y="114857"/>
                    </a:lnTo>
                    <a:lnTo>
                      <a:pt x="21250" y="113142"/>
                    </a:lnTo>
                    <a:lnTo>
                      <a:pt x="11250" y="113142"/>
                    </a:lnTo>
                    <a:lnTo>
                      <a:pt x="0" y="111428"/>
                    </a:lnTo>
                    <a:lnTo>
                      <a:pt x="7500" y="0"/>
                    </a:lnTo>
                    <a:lnTo>
                      <a:pt x="118750" y="6857"/>
                    </a:lnTo>
                    <a:lnTo>
                      <a:pt x="120000" y="111428"/>
                    </a:lnTo>
                    <a:lnTo>
                      <a:pt x="107500" y="120000"/>
                    </a:lnTo>
                    <a:lnTo>
                      <a:pt x="107500" y="120000"/>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7" name="Google Shape;597;p48"/>
              <p:cNvSpPr/>
              <p:nvPr/>
            </p:nvSpPr>
            <p:spPr>
              <a:xfrm>
                <a:off x="5299" y="3388"/>
                <a:ext cx="51" cy="209"/>
              </a:xfrm>
              <a:custGeom>
                <a:rect b="b" l="l" r="r" t="t"/>
                <a:pathLst>
                  <a:path extrusionOk="0" h="120000" w="120000">
                    <a:moveTo>
                      <a:pt x="112871" y="861"/>
                    </a:moveTo>
                    <a:lnTo>
                      <a:pt x="120000" y="66315"/>
                    </a:lnTo>
                    <a:lnTo>
                      <a:pt x="117623" y="66889"/>
                    </a:lnTo>
                    <a:lnTo>
                      <a:pt x="114059" y="67751"/>
                    </a:lnTo>
                    <a:lnTo>
                      <a:pt x="111683" y="67751"/>
                    </a:lnTo>
                    <a:lnTo>
                      <a:pt x="108118" y="67751"/>
                    </a:lnTo>
                    <a:lnTo>
                      <a:pt x="105742" y="67751"/>
                    </a:lnTo>
                    <a:lnTo>
                      <a:pt x="100990" y="67751"/>
                    </a:lnTo>
                    <a:lnTo>
                      <a:pt x="97425" y="68038"/>
                    </a:lnTo>
                    <a:lnTo>
                      <a:pt x="95049" y="68899"/>
                    </a:lnTo>
                    <a:lnTo>
                      <a:pt x="92673" y="69473"/>
                    </a:lnTo>
                    <a:lnTo>
                      <a:pt x="90297" y="70909"/>
                    </a:lnTo>
                    <a:lnTo>
                      <a:pt x="90297" y="72057"/>
                    </a:lnTo>
                    <a:lnTo>
                      <a:pt x="91485" y="72918"/>
                    </a:lnTo>
                    <a:lnTo>
                      <a:pt x="95049" y="73205"/>
                    </a:lnTo>
                    <a:lnTo>
                      <a:pt x="97425" y="73492"/>
                    </a:lnTo>
                    <a:lnTo>
                      <a:pt x="102178" y="73779"/>
                    </a:lnTo>
                    <a:lnTo>
                      <a:pt x="105742" y="73779"/>
                    </a:lnTo>
                    <a:lnTo>
                      <a:pt x="108118" y="74354"/>
                    </a:lnTo>
                    <a:lnTo>
                      <a:pt x="109306" y="74928"/>
                    </a:lnTo>
                    <a:lnTo>
                      <a:pt x="111683" y="76076"/>
                    </a:lnTo>
                    <a:lnTo>
                      <a:pt x="108118" y="77511"/>
                    </a:lnTo>
                    <a:lnTo>
                      <a:pt x="49900" y="81244"/>
                    </a:lnTo>
                    <a:lnTo>
                      <a:pt x="54653" y="83253"/>
                    </a:lnTo>
                    <a:lnTo>
                      <a:pt x="57029" y="85550"/>
                    </a:lnTo>
                    <a:lnTo>
                      <a:pt x="58217" y="87559"/>
                    </a:lnTo>
                    <a:lnTo>
                      <a:pt x="60594" y="89569"/>
                    </a:lnTo>
                    <a:lnTo>
                      <a:pt x="61782" y="91291"/>
                    </a:lnTo>
                    <a:lnTo>
                      <a:pt x="62970" y="93014"/>
                    </a:lnTo>
                    <a:lnTo>
                      <a:pt x="66534" y="95023"/>
                    </a:lnTo>
                    <a:lnTo>
                      <a:pt x="70099" y="96746"/>
                    </a:lnTo>
                    <a:lnTo>
                      <a:pt x="78415" y="98181"/>
                    </a:lnTo>
                    <a:lnTo>
                      <a:pt x="86732" y="99904"/>
                    </a:lnTo>
                    <a:lnTo>
                      <a:pt x="100990" y="96172"/>
                    </a:lnTo>
                    <a:lnTo>
                      <a:pt x="92673" y="94449"/>
                    </a:lnTo>
                    <a:lnTo>
                      <a:pt x="95049" y="95023"/>
                    </a:lnTo>
                    <a:lnTo>
                      <a:pt x="96237" y="95023"/>
                    </a:lnTo>
                    <a:lnTo>
                      <a:pt x="97425" y="95311"/>
                    </a:lnTo>
                    <a:lnTo>
                      <a:pt x="97425" y="95598"/>
                    </a:lnTo>
                    <a:lnTo>
                      <a:pt x="98613" y="95598"/>
                    </a:lnTo>
                    <a:lnTo>
                      <a:pt x="100990" y="96172"/>
                    </a:lnTo>
                    <a:lnTo>
                      <a:pt x="103366" y="96172"/>
                    </a:lnTo>
                    <a:lnTo>
                      <a:pt x="105742" y="96172"/>
                    </a:lnTo>
                    <a:lnTo>
                      <a:pt x="106930" y="96172"/>
                    </a:lnTo>
                    <a:lnTo>
                      <a:pt x="109306" y="95598"/>
                    </a:lnTo>
                    <a:lnTo>
                      <a:pt x="112871" y="94449"/>
                    </a:lnTo>
                    <a:lnTo>
                      <a:pt x="114059" y="93588"/>
                    </a:lnTo>
                    <a:lnTo>
                      <a:pt x="114059" y="92440"/>
                    </a:lnTo>
                    <a:lnTo>
                      <a:pt x="114059" y="91004"/>
                    </a:lnTo>
                    <a:lnTo>
                      <a:pt x="114059" y="89856"/>
                    </a:lnTo>
                    <a:lnTo>
                      <a:pt x="112871" y="88421"/>
                    </a:lnTo>
                    <a:lnTo>
                      <a:pt x="112871" y="87272"/>
                    </a:lnTo>
                    <a:lnTo>
                      <a:pt x="111683" y="85837"/>
                    </a:lnTo>
                    <a:lnTo>
                      <a:pt x="111683" y="84688"/>
                    </a:lnTo>
                    <a:lnTo>
                      <a:pt x="111683" y="83253"/>
                    </a:lnTo>
                    <a:lnTo>
                      <a:pt x="117623" y="99330"/>
                    </a:lnTo>
                    <a:lnTo>
                      <a:pt x="108118" y="101052"/>
                    </a:lnTo>
                    <a:lnTo>
                      <a:pt x="96237" y="101913"/>
                    </a:lnTo>
                    <a:lnTo>
                      <a:pt x="85544" y="102200"/>
                    </a:lnTo>
                    <a:lnTo>
                      <a:pt x="73663" y="102200"/>
                    </a:lnTo>
                    <a:lnTo>
                      <a:pt x="62970" y="102488"/>
                    </a:lnTo>
                    <a:lnTo>
                      <a:pt x="54653" y="102488"/>
                    </a:lnTo>
                    <a:lnTo>
                      <a:pt x="45148" y="103349"/>
                    </a:lnTo>
                    <a:lnTo>
                      <a:pt x="38019" y="104784"/>
                    </a:lnTo>
                    <a:lnTo>
                      <a:pt x="33267" y="107368"/>
                    </a:lnTo>
                    <a:lnTo>
                      <a:pt x="29702" y="110526"/>
                    </a:lnTo>
                    <a:lnTo>
                      <a:pt x="33267" y="111387"/>
                    </a:lnTo>
                    <a:lnTo>
                      <a:pt x="35643" y="111674"/>
                    </a:lnTo>
                    <a:lnTo>
                      <a:pt x="39207" y="111961"/>
                    </a:lnTo>
                    <a:lnTo>
                      <a:pt x="40396" y="112822"/>
                    </a:lnTo>
                    <a:lnTo>
                      <a:pt x="41584" y="113110"/>
                    </a:lnTo>
                    <a:lnTo>
                      <a:pt x="45148" y="113397"/>
                    </a:lnTo>
                    <a:lnTo>
                      <a:pt x="46336" y="113684"/>
                    </a:lnTo>
                    <a:lnTo>
                      <a:pt x="49900" y="114258"/>
                    </a:lnTo>
                    <a:lnTo>
                      <a:pt x="51089" y="114258"/>
                    </a:lnTo>
                    <a:lnTo>
                      <a:pt x="54653" y="113684"/>
                    </a:lnTo>
                    <a:lnTo>
                      <a:pt x="55841" y="114832"/>
                    </a:lnTo>
                    <a:lnTo>
                      <a:pt x="55841" y="115693"/>
                    </a:lnTo>
                    <a:lnTo>
                      <a:pt x="55841" y="115980"/>
                    </a:lnTo>
                    <a:lnTo>
                      <a:pt x="54653" y="116842"/>
                    </a:lnTo>
                    <a:lnTo>
                      <a:pt x="52277" y="117129"/>
                    </a:lnTo>
                    <a:lnTo>
                      <a:pt x="51089" y="117703"/>
                    </a:lnTo>
                    <a:lnTo>
                      <a:pt x="47524" y="118277"/>
                    </a:lnTo>
                    <a:lnTo>
                      <a:pt x="46336" y="118564"/>
                    </a:lnTo>
                    <a:lnTo>
                      <a:pt x="45148" y="119138"/>
                    </a:lnTo>
                    <a:lnTo>
                      <a:pt x="43960" y="119712"/>
                    </a:lnTo>
                    <a:lnTo>
                      <a:pt x="28514" y="119999"/>
                    </a:lnTo>
                    <a:lnTo>
                      <a:pt x="29702" y="110526"/>
                    </a:lnTo>
                    <a:lnTo>
                      <a:pt x="3564" y="113684"/>
                    </a:lnTo>
                    <a:lnTo>
                      <a:pt x="0" y="106220"/>
                    </a:lnTo>
                    <a:lnTo>
                      <a:pt x="1188" y="106507"/>
                    </a:lnTo>
                    <a:lnTo>
                      <a:pt x="3564" y="106794"/>
                    </a:lnTo>
                    <a:lnTo>
                      <a:pt x="4752" y="107368"/>
                    </a:lnTo>
                    <a:lnTo>
                      <a:pt x="7128" y="107368"/>
                    </a:lnTo>
                    <a:lnTo>
                      <a:pt x="9504" y="107368"/>
                    </a:lnTo>
                    <a:lnTo>
                      <a:pt x="11881" y="107368"/>
                    </a:lnTo>
                    <a:lnTo>
                      <a:pt x="15445" y="107368"/>
                    </a:lnTo>
                    <a:lnTo>
                      <a:pt x="16633" y="107368"/>
                    </a:lnTo>
                    <a:lnTo>
                      <a:pt x="19009" y="107368"/>
                    </a:lnTo>
                    <a:lnTo>
                      <a:pt x="22574" y="106794"/>
                    </a:lnTo>
                    <a:lnTo>
                      <a:pt x="41584" y="101052"/>
                    </a:lnTo>
                    <a:lnTo>
                      <a:pt x="40396" y="100765"/>
                    </a:lnTo>
                    <a:lnTo>
                      <a:pt x="39207" y="100478"/>
                    </a:lnTo>
                    <a:lnTo>
                      <a:pt x="38019" y="99904"/>
                    </a:lnTo>
                    <a:lnTo>
                      <a:pt x="34455" y="99904"/>
                    </a:lnTo>
                    <a:lnTo>
                      <a:pt x="32079" y="99617"/>
                    </a:lnTo>
                    <a:lnTo>
                      <a:pt x="29702" y="99904"/>
                    </a:lnTo>
                    <a:lnTo>
                      <a:pt x="27326" y="99904"/>
                    </a:lnTo>
                    <a:lnTo>
                      <a:pt x="23762" y="99904"/>
                    </a:lnTo>
                    <a:lnTo>
                      <a:pt x="22574" y="99904"/>
                    </a:lnTo>
                    <a:lnTo>
                      <a:pt x="19009" y="100478"/>
                    </a:lnTo>
                    <a:lnTo>
                      <a:pt x="19009" y="101052"/>
                    </a:lnTo>
                    <a:lnTo>
                      <a:pt x="19009" y="100765"/>
                    </a:lnTo>
                    <a:lnTo>
                      <a:pt x="19009" y="99904"/>
                    </a:lnTo>
                    <a:lnTo>
                      <a:pt x="17821" y="98468"/>
                    </a:lnTo>
                    <a:lnTo>
                      <a:pt x="16633" y="96746"/>
                    </a:lnTo>
                    <a:lnTo>
                      <a:pt x="13069" y="95023"/>
                    </a:lnTo>
                    <a:lnTo>
                      <a:pt x="11881" y="93588"/>
                    </a:lnTo>
                    <a:lnTo>
                      <a:pt x="9504" y="92727"/>
                    </a:lnTo>
                    <a:lnTo>
                      <a:pt x="4752" y="92440"/>
                    </a:lnTo>
                    <a:lnTo>
                      <a:pt x="1188" y="93014"/>
                    </a:lnTo>
                    <a:lnTo>
                      <a:pt x="4752" y="92440"/>
                    </a:lnTo>
                    <a:lnTo>
                      <a:pt x="9504" y="91578"/>
                    </a:lnTo>
                    <a:lnTo>
                      <a:pt x="13069" y="91004"/>
                    </a:lnTo>
                    <a:lnTo>
                      <a:pt x="17821" y="90717"/>
                    </a:lnTo>
                    <a:lnTo>
                      <a:pt x="22574" y="89856"/>
                    </a:lnTo>
                    <a:lnTo>
                      <a:pt x="27326" y="89282"/>
                    </a:lnTo>
                    <a:lnTo>
                      <a:pt x="29702" y="88421"/>
                    </a:lnTo>
                    <a:lnTo>
                      <a:pt x="33267" y="87559"/>
                    </a:lnTo>
                    <a:lnTo>
                      <a:pt x="34455" y="86698"/>
                    </a:lnTo>
                    <a:lnTo>
                      <a:pt x="35643" y="85263"/>
                    </a:lnTo>
                    <a:lnTo>
                      <a:pt x="4752" y="85837"/>
                    </a:lnTo>
                    <a:lnTo>
                      <a:pt x="28514" y="81531"/>
                    </a:lnTo>
                    <a:lnTo>
                      <a:pt x="0" y="76937"/>
                    </a:lnTo>
                    <a:lnTo>
                      <a:pt x="3564" y="76937"/>
                    </a:lnTo>
                    <a:lnTo>
                      <a:pt x="5940" y="76937"/>
                    </a:lnTo>
                    <a:lnTo>
                      <a:pt x="9504" y="76937"/>
                    </a:lnTo>
                    <a:lnTo>
                      <a:pt x="11881" y="76363"/>
                    </a:lnTo>
                    <a:lnTo>
                      <a:pt x="13069" y="76363"/>
                    </a:lnTo>
                    <a:lnTo>
                      <a:pt x="16633" y="76076"/>
                    </a:lnTo>
                    <a:lnTo>
                      <a:pt x="19009" y="75789"/>
                    </a:lnTo>
                    <a:lnTo>
                      <a:pt x="21386" y="75215"/>
                    </a:lnTo>
                    <a:lnTo>
                      <a:pt x="22574" y="74641"/>
                    </a:lnTo>
                    <a:lnTo>
                      <a:pt x="23762" y="73779"/>
                    </a:lnTo>
                    <a:lnTo>
                      <a:pt x="26138" y="73492"/>
                    </a:lnTo>
                    <a:lnTo>
                      <a:pt x="23762" y="72918"/>
                    </a:lnTo>
                    <a:lnTo>
                      <a:pt x="22574" y="72057"/>
                    </a:lnTo>
                    <a:lnTo>
                      <a:pt x="21386" y="71770"/>
                    </a:lnTo>
                    <a:lnTo>
                      <a:pt x="19009" y="71483"/>
                    </a:lnTo>
                    <a:lnTo>
                      <a:pt x="16633" y="70622"/>
                    </a:lnTo>
                    <a:lnTo>
                      <a:pt x="13069" y="70334"/>
                    </a:lnTo>
                    <a:lnTo>
                      <a:pt x="11881" y="70047"/>
                    </a:lnTo>
                    <a:lnTo>
                      <a:pt x="9504" y="69473"/>
                    </a:lnTo>
                    <a:lnTo>
                      <a:pt x="7128" y="69186"/>
                    </a:lnTo>
                    <a:lnTo>
                      <a:pt x="10693" y="67464"/>
                    </a:lnTo>
                    <a:lnTo>
                      <a:pt x="16633" y="65454"/>
                    </a:lnTo>
                    <a:lnTo>
                      <a:pt x="26138" y="63444"/>
                    </a:lnTo>
                    <a:lnTo>
                      <a:pt x="34455" y="61148"/>
                    </a:lnTo>
                    <a:lnTo>
                      <a:pt x="43960" y="59138"/>
                    </a:lnTo>
                    <a:lnTo>
                      <a:pt x="52277" y="56555"/>
                    </a:lnTo>
                    <a:lnTo>
                      <a:pt x="58217" y="53684"/>
                    </a:lnTo>
                    <a:lnTo>
                      <a:pt x="60594" y="50813"/>
                    </a:lnTo>
                    <a:lnTo>
                      <a:pt x="58217" y="47655"/>
                    </a:lnTo>
                    <a:lnTo>
                      <a:pt x="51089" y="44497"/>
                    </a:lnTo>
                    <a:lnTo>
                      <a:pt x="51089" y="41626"/>
                    </a:lnTo>
                    <a:lnTo>
                      <a:pt x="51089" y="39043"/>
                    </a:lnTo>
                    <a:lnTo>
                      <a:pt x="49900" y="36459"/>
                    </a:lnTo>
                    <a:lnTo>
                      <a:pt x="45148" y="33875"/>
                    </a:lnTo>
                    <a:lnTo>
                      <a:pt x="41584" y="31578"/>
                    </a:lnTo>
                    <a:lnTo>
                      <a:pt x="38019" y="28995"/>
                    </a:lnTo>
                    <a:lnTo>
                      <a:pt x="33267" y="26124"/>
                    </a:lnTo>
                    <a:lnTo>
                      <a:pt x="29702" y="23540"/>
                    </a:lnTo>
                    <a:lnTo>
                      <a:pt x="28514" y="20669"/>
                    </a:lnTo>
                    <a:lnTo>
                      <a:pt x="29702" y="17224"/>
                    </a:lnTo>
                    <a:lnTo>
                      <a:pt x="0" y="15789"/>
                    </a:lnTo>
                    <a:lnTo>
                      <a:pt x="1188" y="14354"/>
                    </a:lnTo>
                    <a:lnTo>
                      <a:pt x="1188" y="12918"/>
                    </a:lnTo>
                    <a:lnTo>
                      <a:pt x="1188" y="11483"/>
                    </a:lnTo>
                    <a:lnTo>
                      <a:pt x="3564" y="10047"/>
                    </a:lnTo>
                    <a:lnTo>
                      <a:pt x="3564" y="8612"/>
                    </a:lnTo>
                    <a:lnTo>
                      <a:pt x="3564" y="7177"/>
                    </a:lnTo>
                    <a:lnTo>
                      <a:pt x="3564" y="5741"/>
                    </a:lnTo>
                    <a:lnTo>
                      <a:pt x="3564" y="4306"/>
                    </a:lnTo>
                    <a:lnTo>
                      <a:pt x="1188" y="2870"/>
                    </a:lnTo>
                    <a:lnTo>
                      <a:pt x="0" y="861"/>
                    </a:lnTo>
                    <a:lnTo>
                      <a:pt x="7128" y="1435"/>
                    </a:lnTo>
                    <a:lnTo>
                      <a:pt x="16633" y="1722"/>
                    </a:lnTo>
                    <a:lnTo>
                      <a:pt x="27326" y="2009"/>
                    </a:lnTo>
                    <a:lnTo>
                      <a:pt x="38019" y="2009"/>
                    </a:lnTo>
                    <a:lnTo>
                      <a:pt x="49900" y="1722"/>
                    </a:lnTo>
                    <a:lnTo>
                      <a:pt x="61782" y="1722"/>
                    </a:lnTo>
                    <a:lnTo>
                      <a:pt x="73663" y="1435"/>
                    </a:lnTo>
                    <a:lnTo>
                      <a:pt x="84356" y="861"/>
                    </a:lnTo>
                    <a:lnTo>
                      <a:pt x="96237" y="287"/>
                    </a:lnTo>
                    <a:lnTo>
                      <a:pt x="105742" y="0"/>
                    </a:lnTo>
                    <a:lnTo>
                      <a:pt x="114059" y="1435"/>
                    </a:lnTo>
                    <a:lnTo>
                      <a:pt x="114059" y="1435"/>
                    </a:lnTo>
                    <a:lnTo>
                      <a:pt x="112871" y="861"/>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8" name="Google Shape;598;p48"/>
              <p:cNvSpPr/>
              <p:nvPr/>
            </p:nvSpPr>
            <p:spPr>
              <a:xfrm>
                <a:off x="4218" y="3464"/>
                <a:ext cx="72" cy="279"/>
              </a:xfrm>
              <a:custGeom>
                <a:rect b="b" l="l" r="r" t="t"/>
                <a:pathLst>
                  <a:path extrusionOk="0" h="120000" w="120000">
                    <a:moveTo>
                      <a:pt x="106666" y="69032"/>
                    </a:moveTo>
                    <a:lnTo>
                      <a:pt x="112500" y="70967"/>
                    </a:lnTo>
                    <a:lnTo>
                      <a:pt x="115000" y="72688"/>
                    </a:lnTo>
                    <a:lnTo>
                      <a:pt x="113333" y="74193"/>
                    </a:lnTo>
                    <a:lnTo>
                      <a:pt x="109166" y="75913"/>
                    </a:lnTo>
                    <a:lnTo>
                      <a:pt x="105000" y="77204"/>
                    </a:lnTo>
                    <a:lnTo>
                      <a:pt x="99166" y="78924"/>
                    </a:lnTo>
                    <a:lnTo>
                      <a:pt x="95000" y="80430"/>
                    </a:lnTo>
                    <a:lnTo>
                      <a:pt x="90833" y="82150"/>
                    </a:lnTo>
                    <a:lnTo>
                      <a:pt x="89166" y="83870"/>
                    </a:lnTo>
                    <a:lnTo>
                      <a:pt x="91666" y="85591"/>
                    </a:lnTo>
                    <a:lnTo>
                      <a:pt x="77500" y="87956"/>
                    </a:lnTo>
                    <a:lnTo>
                      <a:pt x="67500" y="90537"/>
                    </a:lnTo>
                    <a:lnTo>
                      <a:pt x="56666" y="93548"/>
                    </a:lnTo>
                    <a:lnTo>
                      <a:pt x="48333" y="96989"/>
                    </a:lnTo>
                    <a:lnTo>
                      <a:pt x="40833" y="100645"/>
                    </a:lnTo>
                    <a:lnTo>
                      <a:pt x="33333" y="104731"/>
                    </a:lnTo>
                    <a:lnTo>
                      <a:pt x="27500" y="108602"/>
                    </a:lnTo>
                    <a:lnTo>
                      <a:pt x="20833" y="112258"/>
                    </a:lnTo>
                    <a:lnTo>
                      <a:pt x="15833" y="116344"/>
                    </a:lnTo>
                    <a:lnTo>
                      <a:pt x="9166" y="120000"/>
                    </a:lnTo>
                    <a:lnTo>
                      <a:pt x="1666" y="110322"/>
                    </a:lnTo>
                    <a:lnTo>
                      <a:pt x="0" y="100860"/>
                    </a:lnTo>
                    <a:lnTo>
                      <a:pt x="833" y="91612"/>
                    </a:lnTo>
                    <a:lnTo>
                      <a:pt x="5000" y="82795"/>
                    </a:lnTo>
                    <a:lnTo>
                      <a:pt x="10833" y="73978"/>
                    </a:lnTo>
                    <a:lnTo>
                      <a:pt x="15000" y="64946"/>
                    </a:lnTo>
                    <a:lnTo>
                      <a:pt x="17500" y="56344"/>
                    </a:lnTo>
                    <a:lnTo>
                      <a:pt x="19166" y="47311"/>
                    </a:lnTo>
                    <a:lnTo>
                      <a:pt x="15833" y="38064"/>
                    </a:lnTo>
                    <a:lnTo>
                      <a:pt x="6666" y="28817"/>
                    </a:lnTo>
                    <a:lnTo>
                      <a:pt x="15833" y="0"/>
                    </a:lnTo>
                    <a:lnTo>
                      <a:pt x="27500" y="6666"/>
                    </a:lnTo>
                    <a:lnTo>
                      <a:pt x="41666" y="13118"/>
                    </a:lnTo>
                    <a:lnTo>
                      <a:pt x="60000" y="19354"/>
                    </a:lnTo>
                    <a:lnTo>
                      <a:pt x="76666" y="25806"/>
                    </a:lnTo>
                    <a:lnTo>
                      <a:pt x="92500" y="32473"/>
                    </a:lnTo>
                    <a:lnTo>
                      <a:pt x="106666" y="38924"/>
                    </a:lnTo>
                    <a:lnTo>
                      <a:pt x="115833" y="45806"/>
                    </a:lnTo>
                    <a:lnTo>
                      <a:pt x="120000" y="53118"/>
                    </a:lnTo>
                    <a:lnTo>
                      <a:pt x="117500" y="60860"/>
                    </a:lnTo>
                    <a:lnTo>
                      <a:pt x="107500" y="69462"/>
                    </a:lnTo>
                    <a:lnTo>
                      <a:pt x="107500" y="69462"/>
                    </a:lnTo>
                    <a:lnTo>
                      <a:pt x="106666" y="69032"/>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99" name="Google Shape;599;p48"/>
              <p:cNvSpPr/>
              <p:nvPr/>
            </p:nvSpPr>
            <p:spPr>
              <a:xfrm>
                <a:off x="5401" y="3352"/>
                <a:ext cx="48" cy="35"/>
              </a:xfrm>
              <a:custGeom>
                <a:rect b="b" l="l" r="r" t="t"/>
                <a:pathLst>
                  <a:path extrusionOk="0" h="120000" w="120000">
                    <a:moveTo>
                      <a:pt x="118762" y="102608"/>
                    </a:moveTo>
                    <a:lnTo>
                      <a:pt x="107628" y="111304"/>
                    </a:lnTo>
                    <a:lnTo>
                      <a:pt x="96494" y="118260"/>
                    </a:lnTo>
                    <a:lnTo>
                      <a:pt x="85360" y="120000"/>
                    </a:lnTo>
                    <a:lnTo>
                      <a:pt x="72989" y="120000"/>
                    </a:lnTo>
                    <a:lnTo>
                      <a:pt x="60618" y="118260"/>
                    </a:lnTo>
                    <a:lnTo>
                      <a:pt x="49484" y="114782"/>
                    </a:lnTo>
                    <a:lnTo>
                      <a:pt x="37113" y="113043"/>
                    </a:lnTo>
                    <a:lnTo>
                      <a:pt x="24742" y="111304"/>
                    </a:lnTo>
                    <a:lnTo>
                      <a:pt x="13608" y="109565"/>
                    </a:lnTo>
                    <a:lnTo>
                      <a:pt x="1237" y="109565"/>
                    </a:lnTo>
                    <a:lnTo>
                      <a:pt x="0" y="0"/>
                    </a:lnTo>
                    <a:lnTo>
                      <a:pt x="112577" y="1739"/>
                    </a:lnTo>
                    <a:lnTo>
                      <a:pt x="120000" y="102608"/>
                    </a:lnTo>
                    <a:lnTo>
                      <a:pt x="120000" y="102608"/>
                    </a:lnTo>
                    <a:lnTo>
                      <a:pt x="118762" y="102608"/>
                    </a:lnTo>
                    <a:close/>
                  </a:path>
                </a:pathLst>
              </a:custGeom>
              <a:solidFill>
                <a:srgbClr val="C378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0" name="Google Shape;600;p48"/>
              <p:cNvSpPr/>
              <p:nvPr/>
            </p:nvSpPr>
            <p:spPr>
              <a:xfrm>
                <a:off x="5090" y="3384"/>
                <a:ext cx="18" cy="14"/>
              </a:xfrm>
              <a:custGeom>
                <a:rect b="b" l="l" r="r" t="t"/>
                <a:pathLst>
                  <a:path extrusionOk="0" h="120000" w="120000">
                    <a:moveTo>
                      <a:pt x="116571" y="120000"/>
                    </a:moveTo>
                    <a:lnTo>
                      <a:pt x="116571" y="102222"/>
                    </a:lnTo>
                    <a:lnTo>
                      <a:pt x="113142" y="84444"/>
                    </a:lnTo>
                    <a:lnTo>
                      <a:pt x="99428" y="66666"/>
                    </a:lnTo>
                    <a:lnTo>
                      <a:pt x="85714" y="44444"/>
                    </a:lnTo>
                    <a:lnTo>
                      <a:pt x="68571" y="26666"/>
                    </a:lnTo>
                    <a:lnTo>
                      <a:pt x="51428" y="17777"/>
                    </a:lnTo>
                    <a:lnTo>
                      <a:pt x="34285" y="4444"/>
                    </a:lnTo>
                    <a:lnTo>
                      <a:pt x="20571" y="0"/>
                    </a:lnTo>
                    <a:lnTo>
                      <a:pt x="10285" y="4444"/>
                    </a:lnTo>
                    <a:lnTo>
                      <a:pt x="0" y="17777"/>
                    </a:lnTo>
                    <a:lnTo>
                      <a:pt x="113142" y="0"/>
                    </a:lnTo>
                    <a:lnTo>
                      <a:pt x="120000" y="120000"/>
                    </a:lnTo>
                    <a:lnTo>
                      <a:pt x="120000" y="120000"/>
                    </a:lnTo>
                    <a:lnTo>
                      <a:pt x="116571" y="12000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1" name="Google Shape;601;p48"/>
              <p:cNvSpPr/>
              <p:nvPr/>
            </p:nvSpPr>
            <p:spPr>
              <a:xfrm>
                <a:off x="5113" y="3388"/>
                <a:ext cx="32" cy="75"/>
              </a:xfrm>
              <a:custGeom>
                <a:rect b="b" l="l" r="r" t="t"/>
                <a:pathLst>
                  <a:path extrusionOk="0" h="120000" w="120000">
                    <a:moveTo>
                      <a:pt x="103384" y="36556"/>
                    </a:moveTo>
                    <a:lnTo>
                      <a:pt x="99692" y="40529"/>
                    </a:lnTo>
                    <a:lnTo>
                      <a:pt x="92307" y="45298"/>
                    </a:lnTo>
                    <a:lnTo>
                      <a:pt x="86769" y="50066"/>
                    </a:lnTo>
                    <a:lnTo>
                      <a:pt x="83076" y="55629"/>
                    </a:lnTo>
                    <a:lnTo>
                      <a:pt x="75692" y="60397"/>
                    </a:lnTo>
                    <a:lnTo>
                      <a:pt x="68307" y="64370"/>
                    </a:lnTo>
                    <a:lnTo>
                      <a:pt x="60923" y="69933"/>
                    </a:lnTo>
                    <a:lnTo>
                      <a:pt x="51692" y="73907"/>
                    </a:lnTo>
                    <a:lnTo>
                      <a:pt x="42461" y="76291"/>
                    </a:lnTo>
                    <a:lnTo>
                      <a:pt x="31384" y="79470"/>
                    </a:lnTo>
                    <a:lnTo>
                      <a:pt x="44307" y="83443"/>
                    </a:lnTo>
                    <a:lnTo>
                      <a:pt x="57230" y="83443"/>
                    </a:lnTo>
                    <a:lnTo>
                      <a:pt x="68307" y="81854"/>
                    </a:lnTo>
                    <a:lnTo>
                      <a:pt x="77538" y="78675"/>
                    </a:lnTo>
                    <a:lnTo>
                      <a:pt x="86769" y="73907"/>
                    </a:lnTo>
                    <a:lnTo>
                      <a:pt x="94153" y="69933"/>
                    </a:lnTo>
                    <a:lnTo>
                      <a:pt x="103384" y="64370"/>
                    </a:lnTo>
                    <a:lnTo>
                      <a:pt x="108923" y="61192"/>
                    </a:lnTo>
                    <a:lnTo>
                      <a:pt x="114461" y="60397"/>
                    </a:lnTo>
                    <a:lnTo>
                      <a:pt x="120000" y="61192"/>
                    </a:lnTo>
                    <a:lnTo>
                      <a:pt x="114461" y="65165"/>
                    </a:lnTo>
                    <a:lnTo>
                      <a:pt x="110769" y="69933"/>
                    </a:lnTo>
                    <a:lnTo>
                      <a:pt x="103384" y="74701"/>
                    </a:lnTo>
                    <a:lnTo>
                      <a:pt x="96000" y="78675"/>
                    </a:lnTo>
                    <a:lnTo>
                      <a:pt x="90461" y="82649"/>
                    </a:lnTo>
                    <a:lnTo>
                      <a:pt x="79384" y="86622"/>
                    </a:lnTo>
                    <a:lnTo>
                      <a:pt x="73846" y="90596"/>
                    </a:lnTo>
                    <a:lnTo>
                      <a:pt x="66461" y="95364"/>
                    </a:lnTo>
                    <a:lnTo>
                      <a:pt x="57230" y="99337"/>
                    </a:lnTo>
                    <a:lnTo>
                      <a:pt x="51692" y="104900"/>
                    </a:lnTo>
                    <a:lnTo>
                      <a:pt x="60923" y="108079"/>
                    </a:lnTo>
                    <a:lnTo>
                      <a:pt x="70153" y="109668"/>
                    </a:lnTo>
                    <a:lnTo>
                      <a:pt x="77538" y="108874"/>
                    </a:lnTo>
                    <a:lnTo>
                      <a:pt x="84923" y="106490"/>
                    </a:lnTo>
                    <a:lnTo>
                      <a:pt x="92307" y="103311"/>
                    </a:lnTo>
                    <a:lnTo>
                      <a:pt x="99692" y="99337"/>
                    </a:lnTo>
                    <a:lnTo>
                      <a:pt x="105230" y="96953"/>
                    </a:lnTo>
                    <a:lnTo>
                      <a:pt x="110769" y="94569"/>
                    </a:lnTo>
                    <a:lnTo>
                      <a:pt x="114461" y="93774"/>
                    </a:lnTo>
                    <a:lnTo>
                      <a:pt x="118153" y="94569"/>
                    </a:lnTo>
                    <a:lnTo>
                      <a:pt x="40615" y="120000"/>
                    </a:lnTo>
                    <a:lnTo>
                      <a:pt x="31384" y="83443"/>
                    </a:lnTo>
                    <a:lnTo>
                      <a:pt x="0" y="100927"/>
                    </a:lnTo>
                    <a:lnTo>
                      <a:pt x="5538" y="93774"/>
                    </a:lnTo>
                    <a:lnTo>
                      <a:pt x="12923" y="86622"/>
                    </a:lnTo>
                    <a:lnTo>
                      <a:pt x="16615" y="79470"/>
                    </a:lnTo>
                    <a:lnTo>
                      <a:pt x="24000" y="71523"/>
                    </a:lnTo>
                    <a:lnTo>
                      <a:pt x="29538" y="63576"/>
                    </a:lnTo>
                    <a:lnTo>
                      <a:pt x="33230" y="54834"/>
                    </a:lnTo>
                    <a:lnTo>
                      <a:pt x="38769" y="46092"/>
                    </a:lnTo>
                    <a:lnTo>
                      <a:pt x="40615" y="38145"/>
                    </a:lnTo>
                    <a:lnTo>
                      <a:pt x="42461" y="30198"/>
                    </a:lnTo>
                    <a:lnTo>
                      <a:pt x="42461" y="22251"/>
                    </a:lnTo>
                    <a:lnTo>
                      <a:pt x="42461" y="25430"/>
                    </a:lnTo>
                    <a:lnTo>
                      <a:pt x="42461" y="29403"/>
                    </a:lnTo>
                    <a:lnTo>
                      <a:pt x="40615" y="33377"/>
                    </a:lnTo>
                    <a:lnTo>
                      <a:pt x="40615" y="36556"/>
                    </a:lnTo>
                    <a:lnTo>
                      <a:pt x="38769" y="39735"/>
                    </a:lnTo>
                    <a:lnTo>
                      <a:pt x="38769" y="42119"/>
                    </a:lnTo>
                    <a:lnTo>
                      <a:pt x="38769" y="45298"/>
                    </a:lnTo>
                    <a:lnTo>
                      <a:pt x="42461" y="48476"/>
                    </a:lnTo>
                    <a:lnTo>
                      <a:pt x="49846" y="51655"/>
                    </a:lnTo>
                    <a:lnTo>
                      <a:pt x="59076" y="53245"/>
                    </a:lnTo>
                    <a:lnTo>
                      <a:pt x="73846" y="51655"/>
                    </a:lnTo>
                    <a:lnTo>
                      <a:pt x="84923" y="47682"/>
                    </a:lnTo>
                    <a:lnTo>
                      <a:pt x="92307" y="43708"/>
                    </a:lnTo>
                    <a:lnTo>
                      <a:pt x="96000" y="37350"/>
                    </a:lnTo>
                    <a:lnTo>
                      <a:pt x="99692" y="30993"/>
                    </a:lnTo>
                    <a:lnTo>
                      <a:pt x="99692" y="25430"/>
                    </a:lnTo>
                    <a:lnTo>
                      <a:pt x="99692" y="18278"/>
                    </a:lnTo>
                    <a:lnTo>
                      <a:pt x="101538" y="11920"/>
                    </a:lnTo>
                    <a:lnTo>
                      <a:pt x="101538" y="6357"/>
                    </a:lnTo>
                    <a:lnTo>
                      <a:pt x="105230" y="0"/>
                    </a:lnTo>
                    <a:lnTo>
                      <a:pt x="114461" y="40529"/>
                    </a:lnTo>
                    <a:lnTo>
                      <a:pt x="103384" y="36556"/>
                    </a:lnTo>
                    <a:lnTo>
                      <a:pt x="103384" y="36556"/>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2" name="Google Shape;602;p48"/>
              <p:cNvSpPr/>
              <p:nvPr/>
            </p:nvSpPr>
            <p:spPr>
              <a:xfrm>
                <a:off x="5193" y="3388"/>
                <a:ext cx="55" cy="274"/>
              </a:xfrm>
              <a:custGeom>
                <a:rect b="b" l="l" r="r" t="t"/>
                <a:pathLst>
                  <a:path extrusionOk="0" h="120000" w="120000">
                    <a:moveTo>
                      <a:pt x="40363" y="10530"/>
                    </a:moveTo>
                    <a:lnTo>
                      <a:pt x="58909" y="5923"/>
                    </a:lnTo>
                    <a:lnTo>
                      <a:pt x="77454" y="14040"/>
                    </a:lnTo>
                    <a:lnTo>
                      <a:pt x="82909" y="13820"/>
                    </a:lnTo>
                    <a:lnTo>
                      <a:pt x="88363" y="13382"/>
                    </a:lnTo>
                    <a:lnTo>
                      <a:pt x="93818" y="12943"/>
                    </a:lnTo>
                    <a:lnTo>
                      <a:pt x="98181" y="12065"/>
                    </a:lnTo>
                    <a:lnTo>
                      <a:pt x="102545" y="11188"/>
                    </a:lnTo>
                    <a:lnTo>
                      <a:pt x="104727" y="10091"/>
                    </a:lnTo>
                    <a:lnTo>
                      <a:pt x="108000" y="8994"/>
                    </a:lnTo>
                    <a:lnTo>
                      <a:pt x="110181" y="8117"/>
                    </a:lnTo>
                    <a:lnTo>
                      <a:pt x="113454" y="7020"/>
                    </a:lnTo>
                    <a:lnTo>
                      <a:pt x="114545" y="6361"/>
                    </a:lnTo>
                    <a:lnTo>
                      <a:pt x="114545" y="5703"/>
                    </a:lnTo>
                    <a:lnTo>
                      <a:pt x="114545" y="4826"/>
                    </a:lnTo>
                    <a:lnTo>
                      <a:pt x="114545" y="4387"/>
                    </a:lnTo>
                    <a:lnTo>
                      <a:pt x="114545" y="3729"/>
                    </a:lnTo>
                    <a:lnTo>
                      <a:pt x="114545" y="2851"/>
                    </a:lnTo>
                    <a:lnTo>
                      <a:pt x="113454" y="2413"/>
                    </a:lnTo>
                    <a:lnTo>
                      <a:pt x="113454" y="1755"/>
                    </a:lnTo>
                    <a:lnTo>
                      <a:pt x="111272" y="1316"/>
                    </a:lnTo>
                    <a:lnTo>
                      <a:pt x="109090" y="658"/>
                    </a:lnTo>
                    <a:lnTo>
                      <a:pt x="105818" y="438"/>
                    </a:lnTo>
                    <a:lnTo>
                      <a:pt x="110181" y="3729"/>
                    </a:lnTo>
                    <a:lnTo>
                      <a:pt x="114545" y="7458"/>
                    </a:lnTo>
                    <a:lnTo>
                      <a:pt x="116727" y="11188"/>
                    </a:lnTo>
                    <a:lnTo>
                      <a:pt x="120000" y="15137"/>
                    </a:lnTo>
                    <a:lnTo>
                      <a:pt x="120000" y="19305"/>
                    </a:lnTo>
                    <a:lnTo>
                      <a:pt x="118909" y="23254"/>
                    </a:lnTo>
                    <a:lnTo>
                      <a:pt x="115636" y="26764"/>
                    </a:lnTo>
                    <a:lnTo>
                      <a:pt x="111272" y="30493"/>
                    </a:lnTo>
                    <a:lnTo>
                      <a:pt x="103636" y="33345"/>
                    </a:lnTo>
                    <a:lnTo>
                      <a:pt x="93818" y="35978"/>
                    </a:lnTo>
                    <a:lnTo>
                      <a:pt x="92727" y="35978"/>
                    </a:lnTo>
                    <a:lnTo>
                      <a:pt x="90545" y="35978"/>
                    </a:lnTo>
                    <a:lnTo>
                      <a:pt x="89454" y="36197"/>
                    </a:lnTo>
                    <a:lnTo>
                      <a:pt x="88363" y="36416"/>
                    </a:lnTo>
                    <a:lnTo>
                      <a:pt x="87272" y="36416"/>
                    </a:lnTo>
                    <a:lnTo>
                      <a:pt x="85090" y="36855"/>
                    </a:lnTo>
                    <a:lnTo>
                      <a:pt x="85090" y="37074"/>
                    </a:lnTo>
                    <a:lnTo>
                      <a:pt x="84000" y="37294"/>
                    </a:lnTo>
                    <a:lnTo>
                      <a:pt x="82909" y="37513"/>
                    </a:lnTo>
                    <a:lnTo>
                      <a:pt x="79636" y="37952"/>
                    </a:lnTo>
                    <a:lnTo>
                      <a:pt x="81818" y="38171"/>
                    </a:lnTo>
                    <a:lnTo>
                      <a:pt x="81818" y="38391"/>
                    </a:lnTo>
                    <a:lnTo>
                      <a:pt x="82909" y="38829"/>
                    </a:lnTo>
                    <a:lnTo>
                      <a:pt x="84000" y="39049"/>
                    </a:lnTo>
                    <a:lnTo>
                      <a:pt x="84000" y="39268"/>
                    </a:lnTo>
                    <a:lnTo>
                      <a:pt x="85090" y="39488"/>
                    </a:lnTo>
                    <a:lnTo>
                      <a:pt x="87272" y="39926"/>
                    </a:lnTo>
                    <a:lnTo>
                      <a:pt x="88363" y="40146"/>
                    </a:lnTo>
                    <a:lnTo>
                      <a:pt x="89454" y="40365"/>
                    </a:lnTo>
                    <a:lnTo>
                      <a:pt x="90545" y="40585"/>
                    </a:lnTo>
                    <a:lnTo>
                      <a:pt x="89454" y="40585"/>
                    </a:lnTo>
                    <a:lnTo>
                      <a:pt x="88363" y="41023"/>
                    </a:lnTo>
                    <a:lnTo>
                      <a:pt x="88363" y="41243"/>
                    </a:lnTo>
                    <a:lnTo>
                      <a:pt x="87272" y="41462"/>
                    </a:lnTo>
                    <a:lnTo>
                      <a:pt x="85090" y="41462"/>
                    </a:lnTo>
                    <a:lnTo>
                      <a:pt x="85090" y="41681"/>
                    </a:lnTo>
                    <a:lnTo>
                      <a:pt x="84000" y="42120"/>
                    </a:lnTo>
                    <a:lnTo>
                      <a:pt x="84000" y="42340"/>
                    </a:lnTo>
                    <a:lnTo>
                      <a:pt x="82909" y="42559"/>
                    </a:lnTo>
                    <a:lnTo>
                      <a:pt x="82909" y="43217"/>
                    </a:lnTo>
                    <a:lnTo>
                      <a:pt x="85090" y="43436"/>
                    </a:lnTo>
                    <a:lnTo>
                      <a:pt x="87272" y="43656"/>
                    </a:lnTo>
                    <a:lnTo>
                      <a:pt x="89454" y="44095"/>
                    </a:lnTo>
                    <a:lnTo>
                      <a:pt x="92727" y="44314"/>
                    </a:lnTo>
                    <a:lnTo>
                      <a:pt x="94909" y="44314"/>
                    </a:lnTo>
                    <a:lnTo>
                      <a:pt x="96000" y="44533"/>
                    </a:lnTo>
                    <a:lnTo>
                      <a:pt x="99272" y="44533"/>
                    </a:lnTo>
                    <a:lnTo>
                      <a:pt x="102545" y="44533"/>
                    </a:lnTo>
                    <a:lnTo>
                      <a:pt x="104727" y="44314"/>
                    </a:lnTo>
                    <a:lnTo>
                      <a:pt x="108000" y="44314"/>
                    </a:lnTo>
                    <a:lnTo>
                      <a:pt x="109090" y="43656"/>
                    </a:lnTo>
                    <a:lnTo>
                      <a:pt x="110181" y="43217"/>
                    </a:lnTo>
                    <a:lnTo>
                      <a:pt x="113454" y="42559"/>
                    </a:lnTo>
                    <a:lnTo>
                      <a:pt x="114545" y="42120"/>
                    </a:lnTo>
                    <a:lnTo>
                      <a:pt x="115636" y="41462"/>
                    </a:lnTo>
                    <a:lnTo>
                      <a:pt x="116727" y="41023"/>
                    </a:lnTo>
                    <a:lnTo>
                      <a:pt x="118909" y="40146"/>
                    </a:lnTo>
                    <a:lnTo>
                      <a:pt x="118909" y="39488"/>
                    </a:lnTo>
                    <a:lnTo>
                      <a:pt x="116727" y="39049"/>
                    </a:lnTo>
                    <a:lnTo>
                      <a:pt x="115636" y="38171"/>
                    </a:lnTo>
                    <a:lnTo>
                      <a:pt x="113454" y="41243"/>
                    </a:lnTo>
                    <a:lnTo>
                      <a:pt x="111272" y="44095"/>
                    </a:lnTo>
                    <a:lnTo>
                      <a:pt x="113454" y="46727"/>
                    </a:lnTo>
                    <a:lnTo>
                      <a:pt x="114545" y="49798"/>
                    </a:lnTo>
                    <a:lnTo>
                      <a:pt x="115636" y="52650"/>
                    </a:lnTo>
                    <a:lnTo>
                      <a:pt x="115636" y="55063"/>
                    </a:lnTo>
                    <a:lnTo>
                      <a:pt x="113454" y="57477"/>
                    </a:lnTo>
                    <a:lnTo>
                      <a:pt x="108000" y="59890"/>
                    </a:lnTo>
                    <a:lnTo>
                      <a:pt x="96000" y="61425"/>
                    </a:lnTo>
                    <a:lnTo>
                      <a:pt x="81818" y="63180"/>
                    </a:lnTo>
                    <a:lnTo>
                      <a:pt x="81818" y="63400"/>
                    </a:lnTo>
                    <a:lnTo>
                      <a:pt x="81818" y="63619"/>
                    </a:lnTo>
                    <a:lnTo>
                      <a:pt x="81818" y="64277"/>
                    </a:lnTo>
                    <a:lnTo>
                      <a:pt x="81818" y="64716"/>
                    </a:lnTo>
                    <a:lnTo>
                      <a:pt x="82909" y="65374"/>
                    </a:lnTo>
                    <a:lnTo>
                      <a:pt x="82909" y="65594"/>
                    </a:lnTo>
                    <a:lnTo>
                      <a:pt x="84000" y="66252"/>
                    </a:lnTo>
                    <a:lnTo>
                      <a:pt x="85090" y="66471"/>
                    </a:lnTo>
                    <a:lnTo>
                      <a:pt x="87272" y="66691"/>
                    </a:lnTo>
                    <a:lnTo>
                      <a:pt x="89454" y="66910"/>
                    </a:lnTo>
                    <a:lnTo>
                      <a:pt x="92727" y="66691"/>
                    </a:lnTo>
                    <a:lnTo>
                      <a:pt x="96000" y="66471"/>
                    </a:lnTo>
                    <a:lnTo>
                      <a:pt x="99272" y="66252"/>
                    </a:lnTo>
                    <a:lnTo>
                      <a:pt x="102545" y="65594"/>
                    </a:lnTo>
                    <a:lnTo>
                      <a:pt x="103636" y="65155"/>
                    </a:lnTo>
                    <a:lnTo>
                      <a:pt x="105818" y="64497"/>
                    </a:lnTo>
                    <a:lnTo>
                      <a:pt x="109090" y="64058"/>
                    </a:lnTo>
                    <a:lnTo>
                      <a:pt x="111272" y="63180"/>
                    </a:lnTo>
                    <a:lnTo>
                      <a:pt x="114545" y="62742"/>
                    </a:lnTo>
                    <a:lnTo>
                      <a:pt x="115636" y="62303"/>
                    </a:lnTo>
                    <a:lnTo>
                      <a:pt x="114545" y="64277"/>
                    </a:lnTo>
                    <a:lnTo>
                      <a:pt x="110181" y="66252"/>
                    </a:lnTo>
                    <a:lnTo>
                      <a:pt x="104727" y="67787"/>
                    </a:lnTo>
                    <a:lnTo>
                      <a:pt x="99272" y="69323"/>
                    </a:lnTo>
                    <a:lnTo>
                      <a:pt x="93818" y="70639"/>
                    </a:lnTo>
                    <a:lnTo>
                      <a:pt x="85090" y="71956"/>
                    </a:lnTo>
                    <a:lnTo>
                      <a:pt x="78545" y="73491"/>
                    </a:lnTo>
                    <a:lnTo>
                      <a:pt x="69818" y="74808"/>
                    </a:lnTo>
                    <a:lnTo>
                      <a:pt x="62181" y="76124"/>
                    </a:lnTo>
                    <a:lnTo>
                      <a:pt x="53454" y="77440"/>
                    </a:lnTo>
                    <a:lnTo>
                      <a:pt x="58909" y="78756"/>
                    </a:lnTo>
                    <a:lnTo>
                      <a:pt x="64363" y="79195"/>
                    </a:lnTo>
                    <a:lnTo>
                      <a:pt x="69818" y="79195"/>
                    </a:lnTo>
                    <a:lnTo>
                      <a:pt x="75272" y="78976"/>
                    </a:lnTo>
                    <a:lnTo>
                      <a:pt x="81818" y="78098"/>
                    </a:lnTo>
                    <a:lnTo>
                      <a:pt x="88363" y="77440"/>
                    </a:lnTo>
                    <a:lnTo>
                      <a:pt x="93818" y="76782"/>
                    </a:lnTo>
                    <a:lnTo>
                      <a:pt x="100363" y="75904"/>
                    </a:lnTo>
                    <a:lnTo>
                      <a:pt x="108000" y="75246"/>
                    </a:lnTo>
                    <a:lnTo>
                      <a:pt x="114545" y="75246"/>
                    </a:lnTo>
                    <a:lnTo>
                      <a:pt x="111272" y="111663"/>
                    </a:lnTo>
                    <a:lnTo>
                      <a:pt x="108000" y="111663"/>
                    </a:lnTo>
                    <a:lnTo>
                      <a:pt x="104727" y="111882"/>
                    </a:lnTo>
                    <a:lnTo>
                      <a:pt x="100363" y="111882"/>
                    </a:lnTo>
                    <a:lnTo>
                      <a:pt x="96000" y="111882"/>
                    </a:lnTo>
                    <a:lnTo>
                      <a:pt x="92727" y="111882"/>
                    </a:lnTo>
                    <a:lnTo>
                      <a:pt x="88363" y="111882"/>
                    </a:lnTo>
                    <a:lnTo>
                      <a:pt x="85090" y="112102"/>
                    </a:lnTo>
                    <a:lnTo>
                      <a:pt x="81818" y="112541"/>
                    </a:lnTo>
                    <a:lnTo>
                      <a:pt x="79636" y="112760"/>
                    </a:lnTo>
                    <a:lnTo>
                      <a:pt x="77454" y="113418"/>
                    </a:lnTo>
                    <a:lnTo>
                      <a:pt x="114545" y="117586"/>
                    </a:lnTo>
                    <a:lnTo>
                      <a:pt x="114545" y="117586"/>
                    </a:lnTo>
                    <a:lnTo>
                      <a:pt x="113454" y="117806"/>
                    </a:lnTo>
                    <a:lnTo>
                      <a:pt x="111272" y="118025"/>
                    </a:lnTo>
                    <a:lnTo>
                      <a:pt x="110181" y="118025"/>
                    </a:lnTo>
                    <a:lnTo>
                      <a:pt x="110181" y="118244"/>
                    </a:lnTo>
                    <a:lnTo>
                      <a:pt x="109090" y="118683"/>
                    </a:lnTo>
                    <a:lnTo>
                      <a:pt x="109090" y="118903"/>
                    </a:lnTo>
                    <a:lnTo>
                      <a:pt x="109090" y="119122"/>
                    </a:lnTo>
                    <a:lnTo>
                      <a:pt x="109090" y="119341"/>
                    </a:lnTo>
                    <a:lnTo>
                      <a:pt x="110181" y="119780"/>
                    </a:lnTo>
                    <a:lnTo>
                      <a:pt x="103636" y="120000"/>
                    </a:lnTo>
                    <a:lnTo>
                      <a:pt x="98181" y="120000"/>
                    </a:lnTo>
                    <a:lnTo>
                      <a:pt x="92727" y="119341"/>
                    </a:lnTo>
                    <a:lnTo>
                      <a:pt x="87272" y="118903"/>
                    </a:lnTo>
                    <a:lnTo>
                      <a:pt x="82909" y="118025"/>
                    </a:lnTo>
                    <a:lnTo>
                      <a:pt x="77454" y="117586"/>
                    </a:lnTo>
                    <a:lnTo>
                      <a:pt x="73090" y="116709"/>
                    </a:lnTo>
                    <a:lnTo>
                      <a:pt x="68727" y="116051"/>
                    </a:lnTo>
                    <a:lnTo>
                      <a:pt x="63272" y="115612"/>
                    </a:lnTo>
                    <a:lnTo>
                      <a:pt x="57818" y="115612"/>
                    </a:lnTo>
                    <a:lnTo>
                      <a:pt x="61090" y="114515"/>
                    </a:lnTo>
                    <a:lnTo>
                      <a:pt x="63272" y="113638"/>
                    </a:lnTo>
                    <a:lnTo>
                      <a:pt x="68727" y="112541"/>
                    </a:lnTo>
                    <a:lnTo>
                      <a:pt x="74181" y="111663"/>
                    </a:lnTo>
                    <a:lnTo>
                      <a:pt x="81818" y="110786"/>
                    </a:lnTo>
                    <a:lnTo>
                      <a:pt x="88363" y="110347"/>
                    </a:lnTo>
                    <a:lnTo>
                      <a:pt x="94909" y="109469"/>
                    </a:lnTo>
                    <a:lnTo>
                      <a:pt x="102545" y="108592"/>
                    </a:lnTo>
                    <a:lnTo>
                      <a:pt x="109090" y="108153"/>
                    </a:lnTo>
                    <a:lnTo>
                      <a:pt x="115636" y="107495"/>
                    </a:lnTo>
                    <a:lnTo>
                      <a:pt x="113454" y="106837"/>
                    </a:lnTo>
                    <a:lnTo>
                      <a:pt x="111272" y="106617"/>
                    </a:lnTo>
                    <a:lnTo>
                      <a:pt x="110181" y="106179"/>
                    </a:lnTo>
                    <a:lnTo>
                      <a:pt x="109090" y="105740"/>
                    </a:lnTo>
                    <a:lnTo>
                      <a:pt x="105818" y="105521"/>
                    </a:lnTo>
                    <a:lnTo>
                      <a:pt x="104727" y="105082"/>
                    </a:lnTo>
                    <a:lnTo>
                      <a:pt x="102545" y="105082"/>
                    </a:lnTo>
                    <a:lnTo>
                      <a:pt x="99272" y="104643"/>
                    </a:lnTo>
                    <a:lnTo>
                      <a:pt x="96000" y="104643"/>
                    </a:lnTo>
                    <a:lnTo>
                      <a:pt x="93818" y="105082"/>
                    </a:lnTo>
                    <a:lnTo>
                      <a:pt x="90545" y="105301"/>
                    </a:lnTo>
                    <a:lnTo>
                      <a:pt x="90545" y="105301"/>
                    </a:lnTo>
                    <a:lnTo>
                      <a:pt x="92727" y="105301"/>
                    </a:lnTo>
                    <a:lnTo>
                      <a:pt x="94909" y="105082"/>
                    </a:lnTo>
                    <a:lnTo>
                      <a:pt x="99272" y="104643"/>
                    </a:lnTo>
                    <a:lnTo>
                      <a:pt x="104727" y="104204"/>
                    </a:lnTo>
                    <a:lnTo>
                      <a:pt x="108000" y="103327"/>
                    </a:lnTo>
                    <a:lnTo>
                      <a:pt x="110181" y="102449"/>
                    </a:lnTo>
                    <a:lnTo>
                      <a:pt x="109090" y="101572"/>
                    </a:lnTo>
                    <a:lnTo>
                      <a:pt x="105818" y="100475"/>
                    </a:lnTo>
                    <a:lnTo>
                      <a:pt x="98181" y="100036"/>
                    </a:lnTo>
                    <a:lnTo>
                      <a:pt x="88363" y="100255"/>
                    </a:lnTo>
                    <a:lnTo>
                      <a:pt x="79636" y="100914"/>
                    </a:lnTo>
                    <a:lnTo>
                      <a:pt x="73090" y="102010"/>
                    </a:lnTo>
                    <a:lnTo>
                      <a:pt x="66545" y="103546"/>
                    </a:lnTo>
                    <a:lnTo>
                      <a:pt x="58909" y="105082"/>
                    </a:lnTo>
                    <a:lnTo>
                      <a:pt x="52363" y="106617"/>
                    </a:lnTo>
                    <a:lnTo>
                      <a:pt x="45818" y="108153"/>
                    </a:lnTo>
                    <a:lnTo>
                      <a:pt x="40363" y="109469"/>
                    </a:lnTo>
                    <a:lnTo>
                      <a:pt x="36000" y="110347"/>
                    </a:lnTo>
                    <a:lnTo>
                      <a:pt x="40363" y="109250"/>
                    </a:lnTo>
                    <a:lnTo>
                      <a:pt x="45818" y="107714"/>
                    </a:lnTo>
                    <a:lnTo>
                      <a:pt x="51272" y="106398"/>
                    </a:lnTo>
                    <a:lnTo>
                      <a:pt x="57818" y="104643"/>
                    </a:lnTo>
                    <a:lnTo>
                      <a:pt x="64363" y="102888"/>
                    </a:lnTo>
                    <a:lnTo>
                      <a:pt x="73090" y="101133"/>
                    </a:lnTo>
                    <a:lnTo>
                      <a:pt x="79636" y="99159"/>
                    </a:lnTo>
                    <a:lnTo>
                      <a:pt x="88363" y="97184"/>
                    </a:lnTo>
                    <a:lnTo>
                      <a:pt x="94909" y="95210"/>
                    </a:lnTo>
                    <a:lnTo>
                      <a:pt x="103636" y="93674"/>
                    </a:lnTo>
                    <a:lnTo>
                      <a:pt x="90545" y="93016"/>
                    </a:lnTo>
                    <a:lnTo>
                      <a:pt x="79636" y="93455"/>
                    </a:lnTo>
                    <a:lnTo>
                      <a:pt x="68727" y="93893"/>
                    </a:lnTo>
                    <a:lnTo>
                      <a:pt x="58909" y="94990"/>
                    </a:lnTo>
                    <a:lnTo>
                      <a:pt x="49090" y="96307"/>
                    </a:lnTo>
                    <a:lnTo>
                      <a:pt x="40363" y="98281"/>
                    </a:lnTo>
                    <a:lnTo>
                      <a:pt x="31636" y="100255"/>
                    </a:lnTo>
                    <a:lnTo>
                      <a:pt x="22909" y="102230"/>
                    </a:lnTo>
                    <a:lnTo>
                      <a:pt x="16363" y="104424"/>
                    </a:lnTo>
                    <a:lnTo>
                      <a:pt x="9818" y="106617"/>
                    </a:lnTo>
                    <a:lnTo>
                      <a:pt x="12000" y="105521"/>
                    </a:lnTo>
                    <a:lnTo>
                      <a:pt x="16363" y="104424"/>
                    </a:lnTo>
                    <a:lnTo>
                      <a:pt x="19636" y="103107"/>
                    </a:lnTo>
                    <a:lnTo>
                      <a:pt x="21818" y="101572"/>
                    </a:lnTo>
                    <a:lnTo>
                      <a:pt x="26181" y="100036"/>
                    </a:lnTo>
                    <a:lnTo>
                      <a:pt x="29454" y="98062"/>
                    </a:lnTo>
                    <a:lnTo>
                      <a:pt x="31636" y="96307"/>
                    </a:lnTo>
                    <a:lnTo>
                      <a:pt x="32727" y="94990"/>
                    </a:lnTo>
                    <a:lnTo>
                      <a:pt x="32727" y="93455"/>
                    </a:lnTo>
                    <a:lnTo>
                      <a:pt x="31636" y="91919"/>
                    </a:lnTo>
                    <a:lnTo>
                      <a:pt x="29454" y="92138"/>
                    </a:lnTo>
                    <a:lnTo>
                      <a:pt x="26181" y="92577"/>
                    </a:lnTo>
                    <a:lnTo>
                      <a:pt x="22909" y="93016"/>
                    </a:lnTo>
                    <a:lnTo>
                      <a:pt x="20727" y="93455"/>
                    </a:lnTo>
                    <a:lnTo>
                      <a:pt x="17454" y="93893"/>
                    </a:lnTo>
                    <a:lnTo>
                      <a:pt x="15272" y="94552"/>
                    </a:lnTo>
                    <a:lnTo>
                      <a:pt x="12000" y="95210"/>
                    </a:lnTo>
                    <a:lnTo>
                      <a:pt x="9818" y="95868"/>
                    </a:lnTo>
                    <a:lnTo>
                      <a:pt x="8727" y="96307"/>
                    </a:lnTo>
                    <a:lnTo>
                      <a:pt x="5454" y="96745"/>
                    </a:lnTo>
                    <a:lnTo>
                      <a:pt x="8727" y="94552"/>
                    </a:lnTo>
                    <a:lnTo>
                      <a:pt x="9818" y="92138"/>
                    </a:lnTo>
                    <a:lnTo>
                      <a:pt x="9818" y="89725"/>
                    </a:lnTo>
                    <a:lnTo>
                      <a:pt x="10909" y="86873"/>
                    </a:lnTo>
                    <a:lnTo>
                      <a:pt x="10909" y="84460"/>
                    </a:lnTo>
                    <a:lnTo>
                      <a:pt x="12000" y="81608"/>
                    </a:lnTo>
                    <a:lnTo>
                      <a:pt x="15272" y="79195"/>
                    </a:lnTo>
                    <a:lnTo>
                      <a:pt x="20727" y="76343"/>
                    </a:lnTo>
                    <a:lnTo>
                      <a:pt x="26181" y="73711"/>
                    </a:lnTo>
                    <a:lnTo>
                      <a:pt x="36000" y="70859"/>
                    </a:lnTo>
                    <a:lnTo>
                      <a:pt x="25090" y="69542"/>
                    </a:lnTo>
                    <a:lnTo>
                      <a:pt x="20727" y="67787"/>
                    </a:lnTo>
                    <a:lnTo>
                      <a:pt x="19636" y="66252"/>
                    </a:lnTo>
                    <a:lnTo>
                      <a:pt x="20727" y="64716"/>
                    </a:lnTo>
                    <a:lnTo>
                      <a:pt x="25090" y="63180"/>
                    </a:lnTo>
                    <a:lnTo>
                      <a:pt x="30545" y="61425"/>
                    </a:lnTo>
                    <a:lnTo>
                      <a:pt x="34909" y="60109"/>
                    </a:lnTo>
                    <a:lnTo>
                      <a:pt x="37090" y="58354"/>
                    </a:lnTo>
                    <a:lnTo>
                      <a:pt x="37090" y="57038"/>
                    </a:lnTo>
                    <a:lnTo>
                      <a:pt x="34909" y="55722"/>
                    </a:lnTo>
                    <a:lnTo>
                      <a:pt x="36000" y="56160"/>
                    </a:lnTo>
                    <a:lnTo>
                      <a:pt x="37090" y="56380"/>
                    </a:lnTo>
                    <a:lnTo>
                      <a:pt x="40363" y="56819"/>
                    </a:lnTo>
                    <a:lnTo>
                      <a:pt x="41454" y="56819"/>
                    </a:lnTo>
                    <a:lnTo>
                      <a:pt x="43636" y="56819"/>
                    </a:lnTo>
                    <a:lnTo>
                      <a:pt x="46909" y="56819"/>
                    </a:lnTo>
                    <a:lnTo>
                      <a:pt x="48000" y="56819"/>
                    </a:lnTo>
                    <a:lnTo>
                      <a:pt x="51272" y="56819"/>
                    </a:lnTo>
                    <a:lnTo>
                      <a:pt x="53454" y="56380"/>
                    </a:lnTo>
                    <a:lnTo>
                      <a:pt x="55636" y="56380"/>
                    </a:lnTo>
                    <a:lnTo>
                      <a:pt x="38181" y="55722"/>
                    </a:lnTo>
                    <a:lnTo>
                      <a:pt x="32727" y="54186"/>
                    </a:lnTo>
                    <a:lnTo>
                      <a:pt x="34909" y="51992"/>
                    </a:lnTo>
                    <a:lnTo>
                      <a:pt x="40363" y="49798"/>
                    </a:lnTo>
                    <a:lnTo>
                      <a:pt x="46909" y="47385"/>
                    </a:lnTo>
                    <a:lnTo>
                      <a:pt x="53454" y="45191"/>
                    </a:lnTo>
                    <a:lnTo>
                      <a:pt x="56727" y="43217"/>
                    </a:lnTo>
                    <a:lnTo>
                      <a:pt x="52363" y="42120"/>
                    </a:lnTo>
                    <a:lnTo>
                      <a:pt x="38181" y="42120"/>
                    </a:lnTo>
                    <a:lnTo>
                      <a:pt x="14181" y="43436"/>
                    </a:lnTo>
                    <a:lnTo>
                      <a:pt x="9818" y="47605"/>
                    </a:lnTo>
                    <a:lnTo>
                      <a:pt x="5454" y="45411"/>
                    </a:lnTo>
                    <a:lnTo>
                      <a:pt x="6545" y="43217"/>
                    </a:lnTo>
                    <a:lnTo>
                      <a:pt x="12000" y="41023"/>
                    </a:lnTo>
                    <a:lnTo>
                      <a:pt x="19636" y="38829"/>
                    </a:lnTo>
                    <a:lnTo>
                      <a:pt x="27272" y="36416"/>
                    </a:lnTo>
                    <a:lnTo>
                      <a:pt x="32727" y="34881"/>
                    </a:lnTo>
                    <a:lnTo>
                      <a:pt x="36000" y="33345"/>
                    </a:lnTo>
                    <a:lnTo>
                      <a:pt x="32727" y="32906"/>
                    </a:lnTo>
                    <a:lnTo>
                      <a:pt x="21818" y="32906"/>
                    </a:lnTo>
                    <a:lnTo>
                      <a:pt x="3272" y="33345"/>
                    </a:lnTo>
                    <a:lnTo>
                      <a:pt x="5454" y="32687"/>
                    </a:lnTo>
                    <a:lnTo>
                      <a:pt x="9818" y="31809"/>
                    </a:lnTo>
                    <a:lnTo>
                      <a:pt x="14181" y="30932"/>
                    </a:lnTo>
                    <a:lnTo>
                      <a:pt x="17454" y="30493"/>
                    </a:lnTo>
                    <a:lnTo>
                      <a:pt x="21818" y="29835"/>
                    </a:lnTo>
                    <a:lnTo>
                      <a:pt x="26181" y="29396"/>
                    </a:lnTo>
                    <a:lnTo>
                      <a:pt x="30545" y="28738"/>
                    </a:lnTo>
                    <a:lnTo>
                      <a:pt x="34909" y="27861"/>
                    </a:lnTo>
                    <a:lnTo>
                      <a:pt x="37090" y="26983"/>
                    </a:lnTo>
                    <a:lnTo>
                      <a:pt x="40363" y="25667"/>
                    </a:lnTo>
                    <a:lnTo>
                      <a:pt x="30545" y="25886"/>
                    </a:lnTo>
                    <a:lnTo>
                      <a:pt x="21818" y="25886"/>
                    </a:lnTo>
                    <a:lnTo>
                      <a:pt x="16363" y="25667"/>
                    </a:lnTo>
                    <a:lnTo>
                      <a:pt x="10909" y="25447"/>
                    </a:lnTo>
                    <a:lnTo>
                      <a:pt x="6545" y="24570"/>
                    </a:lnTo>
                    <a:lnTo>
                      <a:pt x="4363" y="23473"/>
                    </a:lnTo>
                    <a:lnTo>
                      <a:pt x="3272" y="22157"/>
                    </a:lnTo>
                    <a:lnTo>
                      <a:pt x="1090" y="20621"/>
                    </a:lnTo>
                    <a:lnTo>
                      <a:pt x="0" y="18866"/>
                    </a:lnTo>
                    <a:lnTo>
                      <a:pt x="0" y="16453"/>
                    </a:lnTo>
                    <a:lnTo>
                      <a:pt x="12000" y="14698"/>
                    </a:lnTo>
                    <a:lnTo>
                      <a:pt x="17454" y="12723"/>
                    </a:lnTo>
                    <a:lnTo>
                      <a:pt x="19636" y="11188"/>
                    </a:lnTo>
                    <a:lnTo>
                      <a:pt x="17454" y="9872"/>
                    </a:lnTo>
                    <a:lnTo>
                      <a:pt x="14181" y="8555"/>
                    </a:lnTo>
                    <a:lnTo>
                      <a:pt x="9818" y="7020"/>
                    </a:lnTo>
                    <a:lnTo>
                      <a:pt x="6545" y="5484"/>
                    </a:lnTo>
                    <a:lnTo>
                      <a:pt x="6545" y="3729"/>
                    </a:lnTo>
                    <a:lnTo>
                      <a:pt x="10909" y="2193"/>
                    </a:lnTo>
                    <a:lnTo>
                      <a:pt x="20727" y="0"/>
                    </a:lnTo>
                    <a:lnTo>
                      <a:pt x="21818" y="438"/>
                    </a:lnTo>
                    <a:lnTo>
                      <a:pt x="20727" y="1535"/>
                    </a:lnTo>
                    <a:lnTo>
                      <a:pt x="19636" y="2851"/>
                    </a:lnTo>
                    <a:lnTo>
                      <a:pt x="16363" y="4606"/>
                    </a:lnTo>
                    <a:lnTo>
                      <a:pt x="14181" y="6361"/>
                    </a:lnTo>
                    <a:lnTo>
                      <a:pt x="12000" y="7678"/>
                    </a:lnTo>
                    <a:lnTo>
                      <a:pt x="14181" y="8994"/>
                    </a:lnTo>
                    <a:lnTo>
                      <a:pt x="17454" y="9872"/>
                    </a:lnTo>
                    <a:lnTo>
                      <a:pt x="27272" y="10530"/>
                    </a:lnTo>
                    <a:lnTo>
                      <a:pt x="41454" y="10530"/>
                    </a:lnTo>
                    <a:lnTo>
                      <a:pt x="41454" y="10530"/>
                    </a:lnTo>
                    <a:lnTo>
                      <a:pt x="40363" y="1053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3" name="Google Shape;603;p48"/>
              <p:cNvSpPr/>
              <p:nvPr/>
            </p:nvSpPr>
            <p:spPr>
              <a:xfrm>
                <a:off x="3966" y="3522"/>
                <a:ext cx="53" cy="176"/>
              </a:xfrm>
              <a:custGeom>
                <a:rect b="b" l="l" r="r" t="t"/>
                <a:pathLst>
                  <a:path extrusionOk="0" h="120000" w="120000">
                    <a:moveTo>
                      <a:pt x="56074" y="0"/>
                    </a:moveTo>
                    <a:lnTo>
                      <a:pt x="52710" y="3418"/>
                    </a:lnTo>
                    <a:lnTo>
                      <a:pt x="53831" y="6153"/>
                    </a:lnTo>
                    <a:lnTo>
                      <a:pt x="58317" y="9914"/>
                    </a:lnTo>
                    <a:lnTo>
                      <a:pt x="63925" y="13333"/>
                    </a:lnTo>
                    <a:lnTo>
                      <a:pt x="72897" y="17094"/>
                    </a:lnTo>
                    <a:lnTo>
                      <a:pt x="80747" y="20854"/>
                    </a:lnTo>
                    <a:lnTo>
                      <a:pt x="88598" y="24957"/>
                    </a:lnTo>
                    <a:lnTo>
                      <a:pt x="94205" y="28717"/>
                    </a:lnTo>
                    <a:lnTo>
                      <a:pt x="96448" y="33504"/>
                    </a:lnTo>
                    <a:lnTo>
                      <a:pt x="96448" y="37948"/>
                    </a:lnTo>
                    <a:lnTo>
                      <a:pt x="93084" y="38290"/>
                    </a:lnTo>
                    <a:lnTo>
                      <a:pt x="88598" y="38632"/>
                    </a:lnTo>
                    <a:lnTo>
                      <a:pt x="85233" y="38290"/>
                    </a:lnTo>
                    <a:lnTo>
                      <a:pt x="80747" y="38290"/>
                    </a:lnTo>
                    <a:lnTo>
                      <a:pt x="78504" y="37948"/>
                    </a:lnTo>
                    <a:lnTo>
                      <a:pt x="75140" y="36923"/>
                    </a:lnTo>
                    <a:lnTo>
                      <a:pt x="71775" y="36581"/>
                    </a:lnTo>
                    <a:lnTo>
                      <a:pt x="68411" y="36239"/>
                    </a:lnTo>
                    <a:lnTo>
                      <a:pt x="63925" y="35555"/>
                    </a:lnTo>
                    <a:lnTo>
                      <a:pt x="59439" y="35213"/>
                    </a:lnTo>
                    <a:lnTo>
                      <a:pt x="52710" y="38632"/>
                    </a:lnTo>
                    <a:lnTo>
                      <a:pt x="50467" y="41709"/>
                    </a:lnTo>
                    <a:lnTo>
                      <a:pt x="51588" y="44444"/>
                    </a:lnTo>
                    <a:lnTo>
                      <a:pt x="56074" y="46837"/>
                    </a:lnTo>
                    <a:lnTo>
                      <a:pt x="61682" y="49230"/>
                    </a:lnTo>
                    <a:lnTo>
                      <a:pt x="68411" y="51282"/>
                    </a:lnTo>
                    <a:lnTo>
                      <a:pt x="72897" y="53333"/>
                    </a:lnTo>
                    <a:lnTo>
                      <a:pt x="75140" y="55726"/>
                    </a:lnTo>
                    <a:lnTo>
                      <a:pt x="74018" y="58119"/>
                    </a:lnTo>
                    <a:lnTo>
                      <a:pt x="68411" y="60854"/>
                    </a:lnTo>
                    <a:lnTo>
                      <a:pt x="66168" y="60854"/>
                    </a:lnTo>
                    <a:lnTo>
                      <a:pt x="62803" y="60854"/>
                    </a:lnTo>
                    <a:lnTo>
                      <a:pt x="59439" y="60854"/>
                    </a:lnTo>
                    <a:lnTo>
                      <a:pt x="58317" y="60170"/>
                    </a:lnTo>
                    <a:lnTo>
                      <a:pt x="56074" y="59829"/>
                    </a:lnTo>
                    <a:lnTo>
                      <a:pt x="52710" y="59487"/>
                    </a:lnTo>
                    <a:lnTo>
                      <a:pt x="50467" y="59145"/>
                    </a:lnTo>
                    <a:lnTo>
                      <a:pt x="47102" y="59145"/>
                    </a:lnTo>
                    <a:lnTo>
                      <a:pt x="44859" y="59487"/>
                    </a:lnTo>
                    <a:lnTo>
                      <a:pt x="40373" y="59829"/>
                    </a:lnTo>
                    <a:lnTo>
                      <a:pt x="32523" y="61538"/>
                    </a:lnTo>
                    <a:lnTo>
                      <a:pt x="41495" y="64615"/>
                    </a:lnTo>
                    <a:lnTo>
                      <a:pt x="50467" y="66324"/>
                    </a:lnTo>
                    <a:lnTo>
                      <a:pt x="61682" y="67350"/>
                    </a:lnTo>
                    <a:lnTo>
                      <a:pt x="72897" y="68034"/>
                    </a:lnTo>
                    <a:lnTo>
                      <a:pt x="84112" y="69059"/>
                    </a:lnTo>
                    <a:lnTo>
                      <a:pt x="95327" y="69401"/>
                    </a:lnTo>
                    <a:lnTo>
                      <a:pt x="104299" y="71111"/>
                    </a:lnTo>
                    <a:lnTo>
                      <a:pt x="112149" y="73162"/>
                    </a:lnTo>
                    <a:lnTo>
                      <a:pt x="116635" y="76239"/>
                    </a:lnTo>
                    <a:lnTo>
                      <a:pt x="120000" y="81025"/>
                    </a:lnTo>
                    <a:lnTo>
                      <a:pt x="68411" y="96068"/>
                    </a:lnTo>
                    <a:lnTo>
                      <a:pt x="61682" y="95384"/>
                    </a:lnTo>
                    <a:lnTo>
                      <a:pt x="56074" y="93675"/>
                    </a:lnTo>
                    <a:lnTo>
                      <a:pt x="52710" y="91965"/>
                    </a:lnTo>
                    <a:lnTo>
                      <a:pt x="48224" y="90256"/>
                    </a:lnTo>
                    <a:lnTo>
                      <a:pt x="45981" y="88547"/>
                    </a:lnTo>
                    <a:lnTo>
                      <a:pt x="42616" y="86837"/>
                    </a:lnTo>
                    <a:lnTo>
                      <a:pt x="39252" y="85470"/>
                    </a:lnTo>
                    <a:lnTo>
                      <a:pt x="34766" y="84444"/>
                    </a:lnTo>
                    <a:lnTo>
                      <a:pt x="26915" y="84102"/>
                    </a:lnTo>
                    <a:lnTo>
                      <a:pt x="19065" y="84102"/>
                    </a:lnTo>
                    <a:lnTo>
                      <a:pt x="0" y="91965"/>
                    </a:lnTo>
                    <a:lnTo>
                      <a:pt x="2242" y="92649"/>
                    </a:lnTo>
                    <a:lnTo>
                      <a:pt x="3364" y="93333"/>
                    </a:lnTo>
                    <a:lnTo>
                      <a:pt x="5607" y="93675"/>
                    </a:lnTo>
                    <a:lnTo>
                      <a:pt x="7850" y="93675"/>
                    </a:lnTo>
                    <a:lnTo>
                      <a:pt x="10093" y="93675"/>
                    </a:lnTo>
                    <a:lnTo>
                      <a:pt x="13457" y="93675"/>
                    </a:lnTo>
                    <a:lnTo>
                      <a:pt x="15700" y="93675"/>
                    </a:lnTo>
                    <a:lnTo>
                      <a:pt x="17943" y="93333"/>
                    </a:lnTo>
                    <a:lnTo>
                      <a:pt x="20186" y="93333"/>
                    </a:lnTo>
                    <a:lnTo>
                      <a:pt x="21308" y="93333"/>
                    </a:lnTo>
                    <a:lnTo>
                      <a:pt x="17943" y="95384"/>
                    </a:lnTo>
                    <a:lnTo>
                      <a:pt x="15700" y="97435"/>
                    </a:lnTo>
                    <a:lnTo>
                      <a:pt x="15700" y="99829"/>
                    </a:lnTo>
                    <a:lnTo>
                      <a:pt x="20186" y="101880"/>
                    </a:lnTo>
                    <a:lnTo>
                      <a:pt x="24672" y="103589"/>
                    </a:lnTo>
                    <a:lnTo>
                      <a:pt x="30280" y="104957"/>
                    </a:lnTo>
                    <a:lnTo>
                      <a:pt x="37009" y="106666"/>
                    </a:lnTo>
                    <a:lnTo>
                      <a:pt x="44859" y="107350"/>
                    </a:lnTo>
                    <a:lnTo>
                      <a:pt x="51588" y="108717"/>
                    </a:lnTo>
                    <a:lnTo>
                      <a:pt x="57196" y="109743"/>
                    </a:lnTo>
                    <a:lnTo>
                      <a:pt x="69532" y="104273"/>
                    </a:lnTo>
                    <a:lnTo>
                      <a:pt x="71775" y="105299"/>
                    </a:lnTo>
                    <a:lnTo>
                      <a:pt x="71775" y="107008"/>
                    </a:lnTo>
                    <a:lnTo>
                      <a:pt x="71775" y="108717"/>
                    </a:lnTo>
                    <a:lnTo>
                      <a:pt x="72897" y="110427"/>
                    </a:lnTo>
                    <a:lnTo>
                      <a:pt x="72897" y="112478"/>
                    </a:lnTo>
                    <a:lnTo>
                      <a:pt x="74018" y="114188"/>
                    </a:lnTo>
                    <a:lnTo>
                      <a:pt x="74018" y="116239"/>
                    </a:lnTo>
                    <a:lnTo>
                      <a:pt x="75140" y="117948"/>
                    </a:lnTo>
                    <a:lnTo>
                      <a:pt x="75140" y="118974"/>
                    </a:lnTo>
                    <a:lnTo>
                      <a:pt x="75140" y="119999"/>
                    </a:lnTo>
                    <a:lnTo>
                      <a:pt x="71775" y="116239"/>
                    </a:lnTo>
                    <a:lnTo>
                      <a:pt x="62803" y="113162"/>
                    </a:lnTo>
                    <a:lnTo>
                      <a:pt x="52710" y="110427"/>
                    </a:lnTo>
                    <a:lnTo>
                      <a:pt x="40373" y="108034"/>
                    </a:lnTo>
                    <a:lnTo>
                      <a:pt x="29158" y="105299"/>
                    </a:lnTo>
                    <a:lnTo>
                      <a:pt x="17943" y="102564"/>
                    </a:lnTo>
                    <a:lnTo>
                      <a:pt x="8971" y="99829"/>
                    </a:lnTo>
                    <a:lnTo>
                      <a:pt x="2242" y="96068"/>
                    </a:lnTo>
                    <a:lnTo>
                      <a:pt x="0" y="91965"/>
                    </a:lnTo>
                    <a:lnTo>
                      <a:pt x="4485" y="87179"/>
                    </a:lnTo>
                    <a:lnTo>
                      <a:pt x="7850" y="86153"/>
                    </a:lnTo>
                    <a:lnTo>
                      <a:pt x="10093" y="85470"/>
                    </a:lnTo>
                    <a:lnTo>
                      <a:pt x="12336" y="84444"/>
                    </a:lnTo>
                    <a:lnTo>
                      <a:pt x="14579" y="83760"/>
                    </a:lnTo>
                    <a:lnTo>
                      <a:pt x="17943" y="82735"/>
                    </a:lnTo>
                    <a:lnTo>
                      <a:pt x="20186" y="82393"/>
                    </a:lnTo>
                    <a:lnTo>
                      <a:pt x="23551" y="82051"/>
                    </a:lnTo>
                    <a:lnTo>
                      <a:pt x="25794" y="81367"/>
                    </a:lnTo>
                    <a:lnTo>
                      <a:pt x="30280" y="81367"/>
                    </a:lnTo>
                    <a:lnTo>
                      <a:pt x="32523" y="82051"/>
                    </a:lnTo>
                    <a:lnTo>
                      <a:pt x="39252" y="83076"/>
                    </a:lnTo>
                    <a:lnTo>
                      <a:pt x="44859" y="85128"/>
                    </a:lnTo>
                    <a:lnTo>
                      <a:pt x="48224" y="87179"/>
                    </a:lnTo>
                    <a:lnTo>
                      <a:pt x="52710" y="89230"/>
                    </a:lnTo>
                    <a:lnTo>
                      <a:pt x="57196" y="91623"/>
                    </a:lnTo>
                    <a:lnTo>
                      <a:pt x="61682" y="93333"/>
                    </a:lnTo>
                    <a:lnTo>
                      <a:pt x="67289" y="94017"/>
                    </a:lnTo>
                    <a:lnTo>
                      <a:pt x="72897" y="94358"/>
                    </a:lnTo>
                    <a:lnTo>
                      <a:pt x="78504" y="93675"/>
                    </a:lnTo>
                    <a:lnTo>
                      <a:pt x="86355" y="90940"/>
                    </a:lnTo>
                    <a:lnTo>
                      <a:pt x="98691" y="89230"/>
                    </a:lnTo>
                    <a:lnTo>
                      <a:pt x="102056" y="87179"/>
                    </a:lnTo>
                    <a:lnTo>
                      <a:pt x="104299" y="85470"/>
                    </a:lnTo>
                    <a:lnTo>
                      <a:pt x="102056" y="83760"/>
                    </a:lnTo>
                    <a:lnTo>
                      <a:pt x="99813" y="82051"/>
                    </a:lnTo>
                    <a:lnTo>
                      <a:pt x="95327" y="79658"/>
                    </a:lnTo>
                    <a:lnTo>
                      <a:pt x="90841" y="77948"/>
                    </a:lnTo>
                    <a:lnTo>
                      <a:pt x="89719" y="75897"/>
                    </a:lnTo>
                    <a:lnTo>
                      <a:pt x="90841" y="73162"/>
                    </a:lnTo>
                    <a:lnTo>
                      <a:pt x="95327" y="70769"/>
                    </a:lnTo>
                    <a:lnTo>
                      <a:pt x="85233" y="70427"/>
                    </a:lnTo>
                    <a:lnTo>
                      <a:pt x="77383" y="70427"/>
                    </a:lnTo>
                    <a:lnTo>
                      <a:pt x="67289" y="69743"/>
                    </a:lnTo>
                    <a:lnTo>
                      <a:pt x="57196" y="69743"/>
                    </a:lnTo>
                    <a:lnTo>
                      <a:pt x="47102" y="69401"/>
                    </a:lnTo>
                    <a:lnTo>
                      <a:pt x="39252" y="68717"/>
                    </a:lnTo>
                    <a:lnTo>
                      <a:pt x="30280" y="67692"/>
                    </a:lnTo>
                    <a:lnTo>
                      <a:pt x="23551" y="65982"/>
                    </a:lnTo>
                    <a:lnTo>
                      <a:pt x="15700" y="63931"/>
                    </a:lnTo>
                    <a:lnTo>
                      <a:pt x="12336" y="60854"/>
                    </a:lnTo>
                    <a:lnTo>
                      <a:pt x="26915" y="59829"/>
                    </a:lnTo>
                    <a:lnTo>
                      <a:pt x="39252" y="58461"/>
                    </a:lnTo>
                    <a:lnTo>
                      <a:pt x="44859" y="56410"/>
                    </a:lnTo>
                    <a:lnTo>
                      <a:pt x="45981" y="54017"/>
                    </a:lnTo>
                    <a:lnTo>
                      <a:pt x="45981" y="50940"/>
                    </a:lnTo>
                    <a:lnTo>
                      <a:pt x="44859" y="47521"/>
                    </a:lnTo>
                    <a:lnTo>
                      <a:pt x="42616" y="43760"/>
                    </a:lnTo>
                    <a:lnTo>
                      <a:pt x="41495" y="40341"/>
                    </a:lnTo>
                    <a:lnTo>
                      <a:pt x="42616" y="36581"/>
                    </a:lnTo>
                    <a:lnTo>
                      <a:pt x="47102" y="33162"/>
                    </a:lnTo>
                    <a:lnTo>
                      <a:pt x="50467" y="33162"/>
                    </a:lnTo>
                    <a:lnTo>
                      <a:pt x="52710" y="33162"/>
                    </a:lnTo>
                    <a:lnTo>
                      <a:pt x="56074" y="33162"/>
                    </a:lnTo>
                    <a:lnTo>
                      <a:pt x="58317" y="32820"/>
                    </a:lnTo>
                    <a:lnTo>
                      <a:pt x="61682" y="32820"/>
                    </a:lnTo>
                    <a:lnTo>
                      <a:pt x="63925" y="32820"/>
                    </a:lnTo>
                    <a:lnTo>
                      <a:pt x="67289" y="32820"/>
                    </a:lnTo>
                    <a:lnTo>
                      <a:pt x="69532" y="33162"/>
                    </a:lnTo>
                    <a:lnTo>
                      <a:pt x="72897" y="33846"/>
                    </a:lnTo>
                    <a:lnTo>
                      <a:pt x="74018" y="34871"/>
                    </a:lnTo>
                    <a:lnTo>
                      <a:pt x="75140" y="31111"/>
                    </a:lnTo>
                    <a:lnTo>
                      <a:pt x="71775" y="27008"/>
                    </a:lnTo>
                    <a:lnTo>
                      <a:pt x="63925" y="22905"/>
                    </a:lnTo>
                    <a:lnTo>
                      <a:pt x="52710" y="18461"/>
                    </a:lnTo>
                    <a:lnTo>
                      <a:pt x="42616" y="14017"/>
                    </a:lnTo>
                    <a:lnTo>
                      <a:pt x="34766" y="10256"/>
                    </a:lnTo>
                    <a:lnTo>
                      <a:pt x="30280" y="6837"/>
                    </a:lnTo>
                    <a:lnTo>
                      <a:pt x="30280" y="3760"/>
                    </a:lnTo>
                    <a:lnTo>
                      <a:pt x="39252" y="1709"/>
                    </a:lnTo>
                    <a:lnTo>
                      <a:pt x="57196" y="0"/>
                    </a:lnTo>
                    <a:lnTo>
                      <a:pt x="57196" y="0"/>
                    </a:lnTo>
                    <a:lnTo>
                      <a:pt x="56074"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4" name="Google Shape;604;p48"/>
              <p:cNvSpPr/>
              <p:nvPr/>
            </p:nvSpPr>
            <p:spPr>
              <a:xfrm>
                <a:off x="4186" y="3500"/>
                <a:ext cx="17" cy="178"/>
              </a:xfrm>
              <a:custGeom>
                <a:rect b="b" l="l" r="r" t="t"/>
                <a:pathLst>
                  <a:path extrusionOk="0" h="120000" w="120000">
                    <a:moveTo>
                      <a:pt x="120000" y="71731"/>
                    </a:moveTo>
                    <a:lnTo>
                      <a:pt x="24000" y="120000"/>
                    </a:lnTo>
                    <a:lnTo>
                      <a:pt x="20571" y="115977"/>
                    </a:lnTo>
                    <a:lnTo>
                      <a:pt x="24000" y="111955"/>
                    </a:lnTo>
                    <a:lnTo>
                      <a:pt x="27428" y="107932"/>
                    </a:lnTo>
                    <a:lnTo>
                      <a:pt x="30857" y="103910"/>
                    </a:lnTo>
                    <a:lnTo>
                      <a:pt x="37714" y="99553"/>
                    </a:lnTo>
                    <a:lnTo>
                      <a:pt x="37714" y="95865"/>
                    </a:lnTo>
                    <a:lnTo>
                      <a:pt x="37714" y="91508"/>
                    </a:lnTo>
                    <a:lnTo>
                      <a:pt x="30857" y="87821"/>
                    </a:lnTo>
                    <a:lnTo>
                      <a:pt x="20571" y="83798"/>
                    </a:lnTo>
                    <a:lnTo>
                      <a:pt x="0" y="80111"/>
                    </a:lnTo>
                    <a:lnTo>
                      <a:pt x="82285" y="74413"/>
                    </a:lnTo>
                    <a:lnTo>
                      <a:pt x="0" y="62346"/>
                    </a:lnTo>
                    <a:lnTo>
                      <a:pt x="27428" y="0"/>
                    </a:lnTo>
                    <a:lnTo>
                      <a:pt x="37714" y="8044"/>
                    </a:lnTo>
                    <a:lnTo>
                      <a:pt x="37714" y="15754"/>
                    </a:lnTo>
                    <a:lnTo>
                      <a:pt x="30857" y="22793"/>
                    </a:lnTo>
                    <a:lnTo>
                      <a:pt x="27428" y="30167"/>
                    </a:lnTo>
                    <a:lnTo>
                      <a:pt x="27428" y="37206"/>
                    </a:lnTo>
                    <a:lnTo>
                      <a:pt x="27428" y="44581"/>
                    </a:lnTo>
                    <a:lnTo>
                      <a:pt x="37714" y="51284"/>
                    </a:lnTo>
                    <a:lnTo>
                      <a:pt x="54857" y="57988"/>
                    </a:lnTo>
                    <a:lnTo>
                      <a:pt x="78857" y="64692"/>
                    </a:lnTo>
                    <a:lnTo>
                      <a:pt x="120000" y="71731"/>
                    </a:lnTo>
                    <a:lnTo>
                      <a:pt x="120000" y="71731"/>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5" name="Google Shape;605;p48"/>
              <p:cNvSpPr/>
              <p:nvPr/>
            </p:nvSpPr>
            <p:spPr>
              <a:xfrm>
                <a:off x="5400" y="3393"/>
                <a:ext cx="48" cy="134"/>
              </a:xfrm>
              <a:custGeom>
                <a:rect b="b" l="l" r="r" t="t"/>
                <a:pathLst>
                  <a:path extrusionOk="0" h="120000" w="120000">
                    <a:moveTo>
                      <a:pt x="116250" y="1343"/>
                    </a:moveTo>
                    <a:lnTo>
                      <a:pt x="120000" y="98507"/>
                    </a:lnTo>
                    <a:lnTo>
                      <a:pt x="102500" y="98955"/>
                    </a:lnTo>
                    <a:lnTo>
                      <a:pt x="107500" y="98955"/>
                    </a:lnTo>
                    <a:lnTo>
                      <a:pt x="107500" y="97611"/>
                    </a:lnTo>
                    <a:lnTo>
                      <a:pt x="106250" y="97164"/>
                    </a:lnTo>
                    <a:lnTo>
                      <a:pt x="102500" y="95373"/>
                    </a:lnTo>
                    <a:lnTo>
                      <a:pt x="96250" y="94477"/>
                    </a:lnTo>
                    <a:lnTo>
                      <a:pt x="92500" y="92238"/>
                    </a:lnTo>
                    <a:lnTo>
                      <a:pt x="86250" y="90447"/>
                    </a:lnTo>
                    <a:lnTo>
                      <a:pt x="78750" y="88208"/>
                    </a:lnTo>
                    <a:lnTo>
                      <a:pt x="72500" y="85970"/>
                    </a:lnTo>
                    <a:lnTo>
                      <a:pt x="70000" y="83731"/>
                    </a:lnTo>
                    <a:lnTo>
                      <a:pt x="57500" y="81940"/>
                    </a:lnTo>
                    <a:lnTo>
                      <a:pt x="48750" y="81940"/>
                    </a:lnTo>
                    <a:lnTo>
                      <a:pt x="41250" y="82835"/>
                    </a:lnTo>
                    <a:lnTo>
                      <a:pt x="35000" y="85522"/>
                    </a:lnTo>
                    <a:lnTo>
                      <a:pt x="30000" y="88208"/>
                    </a:lnTo>
                    <a:lnTo>
                      <a:pt x="25000" y="91343"/>
                    </a:lnTo>
                    <a:lnTo>
                      <a:pt x="21250" y="94477"/>
                    </a:lnTo>
                    <a:lnTo>
                      <a:pt x="15000" y="97164"/>
                    </a:lnTo>
                    <a:lnTo>
                      <a:pt x="8750" y="99402"/>
                    </a:lnTo>
                    <a:lnTo>
                      <a:pt x="0" y="100746"/>
                    </a:lnTo>
                    <a:lnTo>
                      <a:pt x="45000" y="112835"/>
                    </a:lnTo>
                    <a:lnTo>
                      <a:pt x="46250" y="110597"/>
                    </a:lnTo>
                    <a:lnTo>
                      <a:pt x="47500" y="108358"/>
                    </a:lnTo>
                    <a:lnTo>
                      <a:pt x="48750" y="107014"/>
                    </a:lnTo>
                    <a:lnTo>
                      <a:pt x="51250" y="104776"/>
                    </a:lnTo>
                    <a:lnTo>
                      <a:pt x="51250" y="102089"/>
                    </a:lnTo>
                    <a:lnTo>
                      <a:pt x="52500" y="99850"/>
                    </a:lnTo>
                    <a:lnTo>
                      <a:pt x="53750" y="98507"/>
                    </a:lnTo>
                    <a:lnTo>
                      <a:pt x="55000" y="96268"/>
                    </a:lnTo>
                    <a:lnTo>
                      <a:pt x="58750" y="94477"/>
                    </a:lnTo>
                    <a:lnTo>
                      <a:pt x="62500" y="92238"/>
                    </a:lnTo>
                    <a:lnTo>
                      <a:pt x="57500" y="94477"/>
                    </a:lnTo>
                    <a:lnTo>
                      <a:pt x="53750" y="96716"/>
                    </a:lnTo>
                    <a:lnTo>
                      <a:pt x="51250" y="99402"/>
                    </a:lnTo>
                    <a:lnTo>
                      <a:pt x="48750" y="102089"/>
                    </a:lnTo>
                    <a:lnTo>
                      <a:pt x="48750" y="105223"/>
                    </a:lnTo>
                    <a:lnTo>
                      <a:pt x="51250" y="108358"/>
                    </a:lnTo>
                    <a:lnTo>
                      <a:pt x="52500" y="111492"/>
                    </a:lnTo>
                    <a:lnTo>
                      <a:pt x="53750" y="113731"/>
                    </a:lnTo>
                    <a:lnTo>
                      <a:pt x="58750" y="116417"/>
                    </a:lnTo>
                    <a:lnTo>
                      <a:pt x="62500" y="118656"/>
                    </a:lnTo>
                    <a:lnTo>
                      <a:pt x="53750" y="120000"/>
                    </a:lnTo>
                    <a:lnTo>
                      <a:pt x="47500" y="120000"/>
                    </a:lnTo>
                    <a:lnTo>
                      <a:pt x="41250" y="119104"/>
                    </a:lnTo>
                    <a:lnTo>
                      <a:pt x="36250" y="117761"/>
                    </a:lnTo>
                    <a:lnTo>
                      <a:pt x="30000" y="115970"/>
                    </a:lnTo>
                    <a:lnTo>
                      <a:pt x="25000" y="112835"/>
                    </a:lnTo>
                    <a:lnTo>
                      <a:pt x="21250" y="110597"/>
                    </a:lnTo>
                    <a:lnTo>
                      <a:pt x="15000" y="109253"/>
                    </a:lnTo>
                    <a:lnTo>
                      <a:pt x="10000" y="107462"/>
                    </a:lnTo>
                    <a:lnTo>
                      <a:pt x="2500" y="106119"/>
                    </a:lnTo>
                    <a:lnTo>
                      <a:pt x="5000" y="0"/>
                    </a:lnTo>
                    <a:lnTo>
                      <a:pt x="16250" y="895"/>
                    </a:lnTo>
                    <a:lnTo>
                      <a:pt x="25000" y="1343"/>
                    </a:lnTo>
                    <a:lnTo>
                      <a:pt x="38750" y="1343"/>
                    </a:lnTo>
                    <a:lnTo>
                      <a:pt x="48750" y="895"/>
                    </a:lnTo>
                    <a:lnTo>
                      <a:pt x="60000" y="447"/>
                    </a:lnTo>
                    <a:lnTo>
                      <a:pt x="72500" y="0"/>
                    </a:lnTo>
                    <a:lnTo>
                      <a:pt x="83750" y="0"/>
                    </a:lnTo>
                    <a:lnTo>
                      <a:pt x="95000" y="0"/>
                    </a:lnTo>
                    <a:lnTo>
                      <a:pt x="106250" y="447"/>
                    </a:lnTo>
                    <a:lnTo>
                      <a:pt x="116250" y="2238"/>
                    </a:lnTo>
                    <a:lnTo>
                      <a:pt x="116250" y="2238"/>
                    </a:lnTo>
                    <a:lnTo>
                      <a:pt x="116250" y="1343"/>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6" name="Google Shape;606;p48"/>
              <p:cNvSpPr/>
              <p:nvPr/>
            </p:nvSpPr>
            <p:spPr>
              <a:xfrm>
                <a:off x="5199" y="3415"/>
                <a:ext cx="14" cy="27"/>
              </a:xfrm>
              <a:custGeom>
                <a:rect b="b" l="l" r="r" t="t"/>
                <a:pathLst>
                  <a:path extrusionOk="0" h="120000" w="120000">
                    <a:moveTo>
                      <a:pt x="0" y="117735"/>
                    </a:moveTo>
                    <a:lnTo>
                      <a:pt x="8571" y="106415"/>
                    </a:lnTo>
                    <a:lnTo>
                      <a:pt x="12857" y="90566"/>
                    </a:lnTo>
                    <a:lnTo>
                      <a:pt x="17142" y="79245"/>
                    </a:lnTo>
                    <a:lnTo>
                      <a:pt x="21428" y="65660"/>
                    </a:lnTo>
                    <a:lnTo>
                      <a:pt x="29999" y="52075"/>
                    </a:lnTo>
                    <a:lnTo>
                      <a:pt x="38571" y="40754"/>
                    </a:lnTo>
                    <a:lnTo>
                      <a:pt x="51428" y="24905"/>
                    </a:lnTo>
                    <a:lnTo>
                      <a:pt x="68571" y="15849"/>
                    </a:lnTo>
                    <a:lnTo>
                      <a:pt x="89999" y="4528"/>
                    </a:lnTo>
                    <a:lnTo>
                      <a:pt x="115714" y="0"/>
                    </a:lnTo>
                    <a:lnTo>
                      <a:pt x="119999" y="11320"/>
                    </a:lnTo>
                    <a:lnTo>
                      <a:pt x="119999" y="22641"/>
                    </a:lnTo>
                    <a:lnTo>
                      <a:pt x="115714" y="31698"/>
                    </a:lnTo>
                    <a:lnTo>
                      <a:pt x="98571" y="43018"/>
                    </a:lnTo>
                    <a:lnTo>
                      <a:pt x="81428" y="54339"/>
                    </a:lnTo>
                    <a:lnTo>
                      <a:pt x="59999" y="65660"/>
                    </a:lnTo>
                    <a:lnTo>
                      <a:pt x="42857" y="76981"/>
                    </a:lnTo>
                    <a:lnTo>
                      <a:pt x="29999" y="88301"/>
                    </a:lnTo>
                    <a:lnTo>
                      <a:pt x="12857" y="101886"/>
                    </a:lnTo>
                    <a:lnTo>
                      <a:pt x="0" y="120000"/>
                    </a:lnTo>
                    <a:lnTo>
                      <a:pt x="0" y="120000"/>
                    </a:lnTo>
                    <a:lnTo>
                      <a:pt x="0" y="11773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7" name="Google Shape;607;p48"/>
              <p:cNvSpPr/>
              <p:nvPr/>
            </p:nvSpPr>
            <p:spPr>
              <a:xfrm>
                <a:off x="5215" y="3423"/>
                <a:ext cx="12" cy="17"/>
              </a:xfrm>
              <a:custGeom>
                <a:rect b="b" l="l" r="r" t="t"/>
                <a:pathLst>
                  <a:path extrusionOk="0" h="120000" w="120000">
                    <a:moveTo>
                      <a:pt x="0" y="120000"/>
                    </a:moveTo>
                    <a:lnTo>
                      <a:pt x="100000" y="0"/>
                    </a:lnTo>
                    <a:lnTo>
                      <a:pt x="120000" y="17647"/>
                    </a:lnTo>
                    <a:lnTo>
                      <a:pt x="120000" y="31764"/>
                    </a:lnTo>
                    <a:lnTo>
                      <a:pt x="120000" y="45882"/>
                    </a:lnTo>
                    <a:lnTo>
                      <a:pt x="105000" y="52941"/>
                    </a:lnTo>
                    <a:lnTo>
                      <a:pt x="90000" y="63529"/>
                    </a:lnTo>
                    <a:lnTo>
                      <a:pt x="65000" y="70588"/>
                    </a:lnTo>
                    <a:lnTo>
                      <a:pt x="45000" y="81176"/>
                    </a:lnTo>
                    <a:lnTo>
                      <a:pt x="25000" y="95294"/>
                    </a:lnTo>
                    <a:lnTo>
                      <a:pt x="5000" y="105882"/>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8" name="Google Shape;608;p48"/>
              <p:cNvSpPr/>
              <p:nvPr/>
            </p:nvSpPr>
            <p:spPr>
              <a:xfrm>
                <a:off x="5216" y="3438"/>
                <a:ext cx="19" cy="15"/>
              </a:xfrm>
              <a:custGeom>
                <a:rect b="b" l="l" r="r" t="t"/>
                <a:pathLst>
                  <a:path extrusionOk="0" h="120000" w="120000">
                    <a:moveTo>
                      <a:pt x="113513" y="0"/>
                    </a:moveTo>
                    <a:lnTo>
                      <a:pt x="120000" y="19354"/>
                    </a:lnTo>
                    <a:lnTo>
                      <a:pt x="120000" y="34838"/>
                    </a:lnTo>
                    <a:lnTo>
                      <a:pt x="120000" y="50322"/>
                    </a:lnTo>
                    <a:lnTo>
                      <a:pt x="113513" y="61935"/>
                    </a:lnTo>
                    <a:lnTo>
                      <a:pt x="103783" y="69677"/>
                    </a:lnTo>
                    <a:lnTo>
                      <a:pt x="97297" y="81290"/>
                    </a:lnTo>
                    <a:lnTo>
                      <a:pt x="84324" y="89032"/>
                    </a:lnTo>
                    <a:lnTo>
                      <a:pt x="74594" y="92903"/>
                    </a:lnTo>
                    <a:lnTo>
                      <a:pt x="68108" y="104516"/>
                    </a:lnTo>
                    <a:lnTo>
                      <a:pt x="61621" y="112258"/>
                    </a:lnTo>
                    <a:lnTo>
                      <a:pt x="55135" y="112258"/>
                    </a:lnTo>
                    <a:lnTo>
                      <a:pt x="51891" y="112258"/>
                    </a:lnTo>
                    <a:lnTo>
                      <a:pt x="42162" y="112258"/>
                    </a:lnTo>
                    <a:lnTo>
                      <a:pt x="35675" y="120000"/>
                    </a:lnTo>
                    <a:lnTo>
                      <a:pt x="29189" y="120000"/>
                    </a:lnTo>
                    <a:lnTo>
                      <a:pt x="22702" y="120000"/>
                    </a:lnTo>
                    <a:lnTo>
                      <a:pt x="12972" y="112258"/>
                    </a:lnTo>
                    <a:lnTo>
                      <a:pt x="9729" y="112258"/>
                    </a:lnTo>
                    <a:lnTo>
                      <a:pt x="6486" y="108387"/>
                    </a:lnTo>
                    <a:lnTo>
                      <a:pt x="0" y="100645"/>
                    </a:lnTo>
                    <a:lnTo>
                      <a:pt x="6486" y="100645"/>
                    </a:lnTo>
                    <a:lnTo>
                      <a:pt x="19459" y="92903"/>
                    </a:lnTo>
                    <a:lnTo>
                      <a:pt x="29189" y="89032"/>
                    </a:lnTo>
                    <a:lnTo>
                      <a:pt x="42162" y="85161"/>
                    </a:lnTo>
                    <a:lnTo>
                      <a:pt x="58378" y="73548"/>
                    </a:lnTo>
                    <a:lnTo>
                      <a:pt x="71351" y="65806"/>
                    </a:lnTo>
                    <a:lnTo>
                      <a:pt x="87567" y="50322"/>
                    </a:lnTo>
                    <a:lnTo>
                      <a:pt x="100540" y="34838"/>
                    </a:lnTo>
                    <a:lnTo>
                      <a:pt x="107027" y="19354"/>
                    </a:lnTo>
                    <a:lnTo>
                      <a:pt x="113513" y="0"/>
                    </a:lnTo>
                    <a:lnTo>
                      <a:pt x="113513"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09" name="Google Shape;609;p48"/>
              <p:cNvSpPr/>
              <p:nvPr/>
            </p:nvSpPr>
            <p:spPr>
              <a:xfrm>
                <a:off x="5130" y="3461"/>
                <a:ext cx="10" cy="17"/>
              </a:xfrm>
              <a:custGeom>
                <a:rect b="b" l="l" r="r" t="t"/>
                <a:pathLst>
                  <a:path extrusionOk="0" h="120000" w="120000">
                    <a:moveTo>
                      <a:pt x="120000" y="0"/>
                    </a:moveTo>
                    <a:lnTo>
                      <a:pt x="0" y="120000"/>
                    </a:lnTo>
                    <a:lnTo>
                      <a:pt x="120000" y="0"/>
                    </a:lnTo>
                    <a:lnTo>
                      <a:pt x="120000" y="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0" name="Google Shape;610;p48"/>
              <p:cNvSpPr/>
              <p:nvPr/>
            </p:nvSpPr>
            <p:spPr>
              <a:xfrm>
                <a:off x="4622" y="3514"/>
                <a:ext cx="62" cy="99"/>
              </a:xfrm>
              <a:custGeom>
                <a:rect b="b" l="l" r="r" t="t"/>
                <a:pathLst>
                  <a:path extrusionOk="0" h="120000" w="120000">
                    <a:moveTo>
                      <a:pt x="60480" y="6091"/>
                    </a:moveTo>
                    <a:lnTo>
                      <a:pt x="63360" y="12182"/>
                    </a:lnTo>
                    <a:lnTo>
                      <a:pt x="63360" y="18274"/>
                    </a:lnTo>
                    <a:lnTo>
                      <a:pt x="60480" y="23756"/>
                    </a:lnTo>
                    <a:lnTo>
                      <a:pt x="58560" y="29847"/>
                    </a:lnTo>
                    <a:lnTo>
                      <a:pt x="55680" y="35329"/>
                    </a:lnTo>
                    <a:lnTo>
                      <a:pt x="54720" y="40812"/>
                    </a:lnTo>
                    <a:lnTo>
                      <a:pt x="54720" y="45685"/>
                    </a:lnTo>
                    <a:lnTo>
                      <a:pt x="57600" y="49340"/>
                    </a:lnTo>
                    <a:lnTo>
                      <a:pt x="64320" y="52994"/>
                    </a:lnTo>
                    <a:lnTo>
                      <a:pt x="73920" y="56040"/>
                    </a:lnTo>
                    <a:lnTo>
                      <a:pt x="19200" y="64568"/>
                    </a:lnTo>
                    <a:lnTo>
                      <a:pt x="14400" y="67614"/>
                    </a:lnTo>
                    <a:lnTo>
                      <a:pt x="13440" y="70050"/>
                    </a:lnTo>
                    <a:lnTo>
                      <a:pt x="13440" y="72487"/>
                    </a:lnTo>
                    <a:lnTo>
                      <a:pt x="16320" y="73705"/>
                    </a:lnTo>
                    <a:lnTo>
                      <a:pt x="19200" y="75532"/>
                    </a:lnTo>
                    <a:lnTo>
                      <a:pt x="24960" y="76751"/>
                    </a:lnTo>
                    <a:lnTo>
                      <a:pt x="27840" y="78578"/>
                    </a:lnTo>
                    <a:lnTo>
                      <a:pt x="30720" y="81015"/>
                    </a:lnTo>
                    <a:lnTo>
                      <a:pt x="31680" y="84060"/>
                    </a:lnTo>
                    <a:lnTo>
                      <a:pt x="30720" y="87106"/>
                    </a:lnTo>
                    <a:lnTo>
                      <a:pt x="36480" y="88324"/>
                    </a:lnTo>
                    <a:lnTo>
                      <a:pt x="44160" y="89543"/>
                    </a:lnTo>
                    <a:lnTo>
                      <a:pt x="50880" y="90152"/>
                    </a:lnTo>
                    <a:lnTo>
                      <a:pt x="59520" y="90761"/>
                    </a:lnTo>
                    <a:lnTo>
                      <a:pt x="67200" y="90761"/>
                    </a:lnTo>
                    <a:lnTo>
                      <a:pt x="75840" y="91979"/>
                    </a:lnTo>
                    <a:lnTo>
                      <a:pt x="83520" y="93197"/>
                    </a:lnTo>
                    <a:lnTo>
                      <a:pt x="92160" y="95025"/>
                    </a:lnTo>
                    <a:lnTo>
                      <a:pt x="99840" y="98071"/>
                    </a:lnTo>
                    <a:lnTo>
                      <a:pt x="106560" y="101725"/>
                    </a:lnTo>
                    <a:lnTo>
                      <a:pt x="109440" y="102335"/>
                    </a:lnTo>
                    <a:lnTo>
                      <a:pt x="110400" y="104162"/>
                    </a:lnTo>
                    <a:lnTo>
                      <a:pt x="113280" y="105380"/>
                    </a:lnTo>
                    <a:lnTo>
                      <a:pt x="115200" y="107208"/>
                    </a:lnTo>
                    <a:lnTo>
                      <a:pt x="117120" y="108426"/>
                    </a:lnTo>
                    <a:lnTo>
                      <a:pt x="119040" y="110253"/>
                    </a:lnTo>
                    <a:lnTo>
                      <a:pt x="120000" y="111472"/>
                    </a:lnTo>
                    <a:lnTo>
                      <a:pt x="120000" y="113299"/>
                    </a:lnTo>
                    <a:lnTo>
                      <a:pt x="120000" y="114517"/>
                    </a:lnTo>
                    <a:lnTo>
                      <a:pt x="120000" y="116954"/>
                    </a:lnTo>
                    <a:lnTo>
                      <a:pt x="115200" y="120000"/>
                    </a:lnTo>
                    <a:lnTo>
                      <a:pt x="62400" y="93197"/>
                    </a:lnTo>
                    <a:lnTo>
                      <a:pt x="57600" y="98071"/>
                    </a:lnTo>
                    <a:lnTo>
                      <a:pt x="50880" y="101116"/>
                    </a:lnTo>
                    <a:lnTo>
                      <a:pt x="45120" y="101116"/>
                    </a:lnTo>
                    <a:lnTo>
                      <a:pt x="39360" y="99898"/>
                    </a:lnTo>
                    <a:lnTo>
                      <a:pt x="32640" y="98071"/>
                    </a:lnTo>
                    <a:lnTo>
                      <a:pt x="26880" y="95634"/>
                    </a:lnTo>
                    <a:lnTo>
                      <a:pt x="21120" y="92588"/>
                    </a:lnTo>
                    <a:lnTo>
                      <a:pt x="13440" y="90152"/>
                    </a:lnTo>
                    <a:lnTo>
                      <a:pt x="6720" y="88324"/>
                    </a:lnTo>
                    <a:lnTo>
                      <a:pt x="0" y="88324"/>
                    </a:lnTo>
                    <a:lnTo>
                      <a:pt x="17280" y="52994"/>
                    </a:lnTo>
                    <a:lnTo>
                      <a:pt x="21120" y="54213"/>
                    </a:lnTo>
                    <a:lnTo>
                      <a:pt x="25920" y="54822"/>
                    </a:lnTo>
                    <a:lnTo>
                      <a:pt x="29760" y="55431"/>
                    </a:lnTo>
                    <a:lnTo>
                      <a:pt x="31680" y="56040"/>
                    </a:lnTo>
                    <a:lnTo>
                      <a:pt x="35520" y="57258"/>
                    </a:lnTo>
                    <a:lnTo>
                      <a:pt x="39360" y="57868"/>
                    </a:lnTo>
                    <a:lnTo>
                      <a:pt x="41280" y="57258"/>
                    </a:lnTo>
                    <a:lnTo>
                      <a:pt x="44160" y="56040"/>
                    </a:lnTo>
                    <a:lnTo>
                      <a:pt x="46080" y="54822"/>
                    </a:lnTo>
                    <a:lnTo>
                      <a:pt x="48000" y="51776"/>
                    </a:lnTo>
                    <a:lnTo>
                      <a:pt x="45120" y="47512"/>
                    </a:lnTo>
                    <a:lnTo>
                      <a:pt x="42240" y="43857"/>
                    </a:lnTo>
                    <a:lnTo>
                      <a:pt x="42240" y="40203"/>
                    </a:lnTo>
                    <a:lnTo>
                      <a:pt x="42240" y="36548"/>
                    </a:lnTo>
                    <a:lnTo>
                      <a:pt x="44160" y="32284"/>
                    </a:lnTo>
                    <a:lnTo>
                      <a:pt x="46080" y="28629"/>
                    </a:lnTo>
                    <a:lnTo>
                      <a:pt x="48960" y="24974"/>
                    </a:lnTo>
                    <a:lnTo>
                      <a:pt x="52800" y="20710"/>
                    </a:lnTo>
                    <a:lnTo>
                      <a:pt x="57600" y="17664"/>
                    </a:lnTo>
                    <a:lnTo>
                      <a:pt x="62400" y="14619"/>
                    </a:lnTo>
                    <a:lnTo>
                      <a:pt x="34560" y="0"/>
                    </a:lnTo>
                    <a:lnTo>
                      <a:pt x="37440" y="0"/>
                    </a:lnTo>
                    <a:lnTo>
                      <a:pt x="40320" y="0"/>
                    </a:lnTo>
                    <a:lnTo>
                      <a:pt x="44160" y="0"/>
                    </a:lnTo>
                    <a:lnTo>
                      <a:pt x="46080" y="609"/>
                    </a:lnTo>
                    <a:lnTo>
                      <a:pt x="48960" y="1827"/>
                    </a:lnTo>
                    <a:lnTo>
                      <a:pt x="50880" y="3045"/>
                    </a:lnTo>
                    <a:lnTo>
                      <a:pt x="53760" y="3654"/>
                    </a:lnTo>
                    <a:lnTo>
                      <a:pt x="55680" y="4873"/>
                    </a:lnTo>
                    <a:lnTo>
                      <a:pt x="58560" y="6091"/>
                    </a:lnTo>
                    <a:lnTo>
                      <a:pt x="60480" y="6700"/>
                    </a:lnTo>
                    <a:lnTo>
                      <a:pt x="60480" y="6700"/>
                    </a:lnTo>
                    <a:lnTo>
                      <a:pt x="60480" y="6091"/>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1" name="Google Shape;611;p48"/>
              <p:cNvSpPr/>
              <p:nvPr/>
            </p:nvSpPr>
            <p:spPr>
              <a:xfrm>
                <a:off x="5212" y="3470"/>
                <a:ext cx="3" cy="13"/>
              </a:xfrm>
              <a:custGeom>
                <a:rect b="b" l="l" r="r" t="t"/>
                <a:pathLst>
                  <a:path extrusionOk="0" h="120000" w="120000">
                    <a:moveTo>
                      <a:pt x="0" y="120000"/>
                    </a:moveTo>
                    <a:lnTo>
                      <a:pt x="48000" y="0"/>
                    </a:lnTo>
                    <a:lnTo>
                      <a:pt x="120000" y="87692"/>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2" name="Google Shape;612;p48"/>
              <p:cNvSpPr/>
              <p:nvPr/>
            </p:nvSpPr>
            <p:spPr>
              <a:xfrm>
                <a:off x="5108" y="3485"/>
                <a:ext cx="23" cy="25"/>
              </a:xfrm>
              <a:custGeom>
                <a:rect b="b" l="l" r="r" t="t"/>
                <a:pathLst>
                  <a:path extrusionOk="0" h="120000" w="120000">
                    <a:moveTo>
                      <a:pt x="120000" y="44081"/>
                    </a:moveTo>
                    <a:lnTo>
                      <a:pt x="23478" y="119999"/>
                    </a:lnTo>
                    <a:lnTo>
                      <a:pt x="86086" y="48979"/>
                    </a:lnTo>
                    <a:lnTo>
                      <a:pt x="75652" y="44081"/>
                    </a:lnTo>
                    <a:lnTo>
                      <a:pt x="70434" y="36734"/>
                    </a:lnTo>
                    <a:lnTo>
                      <a:pt x="62608" y="36734"/>
                    </a:lnTo>
                    <a:lnTo>
                      <a:pt x="54782" y="34285"/>
                    </a:lnTo>
                    <a:lnTo>
                      <a:pt x="44347" y="34285"/>
                    </a:lnTo>
                    <a:lnTo>
                      <a:pt x="36521" y="36734"/>
                    </a:lnTo>
                    <a:lnTo>
                      <a:pt x="26086" y="36734"/>
                    </a:lnTo>
                    <a:lnTo>
                      <a:pt x="18260" y="39183"/>
                    </a:lnTo>
                    <a:lnTo>
                      <a:pt x="10434" y="44081"/>
                    </a:lnTo>
                    <a:lnTo>
                      <a:pt x="0" y="44081"/>
                    </a:lnTo>
                    <a:lnTo>
                      <a:pt x="96521" y="14693"/>
                    </a:lnTo>
                    <a:lnTo>
                      <a:pt x="83478" y="14693"/>
                    </a:lnTo>
                    <a:lnTo>
                      <a:pt x="80869" y="2448"/>
                    </a:lnTo>
                    <a:lnTo>
                      <a:pt x="93913" y="0"/>
                    </a:lnTo>
                    <a:lnTo>
                      <a:pt x="96521" y="4897"/>
                    </a:lnTo>
                    <a:lnTo>
                      <a:pt x="96521" y="9795"/>
                    </a:lnTo>
                    <a:lnTo>
                      <a:pt x="96521" y="14693"/>
                    </a:lnTo>
                    <a:lnTo>
                      <a:pt x="96521" y="22040"/>
                    </a:lnTo>
                    <a:lnTo>
                      <a:pt x="99130" y="24489"/>
                    </a:lnTo>
                    <a:lnTo>
                      <a:pt x="104347" y="31836"/>
                    </a:lnTo>
                    <a:lnTo>
                      <a:pt x="106956" y="36734"/>
                    </a:lnTo>
                    <a:lnTo>
                      <a:pt x="109565" y="39183"/>
                    </a:lnTo>
                    <a:lnTo>
                      <a:pt x="112173" y="44081"/>
                    </a:lnTo>
                    <a:lnTo>
                      <a:pt x="120000" y="44081"/>
                    </a:lnTo>
                    <a:lnTo>
                      <a:pt x="120000" y="44081"/>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3" name="Google Shape;613;p48"/>
              <p:cNvSpPr/>
              <p:nvPr/>
            </p:nvSpPr>
            <p:spPr>
              <a:xfrm>
                <a:off x="5299" y="3473"/>
                <a:ext cx="16" cy="5"/>
              </a:xfrm>
              <a:custGeom>
                <a:rect b="b" l="l" r="r" t="t"/>
                <a:pathLst>
                  <a:path extrusionOk="0" h="120000" w="120000">
                    <a:moveTo>
                      <a:pt x="120000" y="120000"/>
                    </a:moveTo>
                    <a:lnTo>
                      <a:pt x="0" y="108000"/>
                    </a:lnTo>
                    <a:lnTo>
                      <a:pt x="3750" y="60000"/>
                    </a:lnTo>
                    <a:lnTo>
                      <a:pt x="15000" y="24000"/>
                    </a:lnTo>
                    <a:lnTo>
                      <a:pt x="30000" y="12000"/>
                    </a:lnTo>
                    <a:lnTo>
                      <a:pt x="41250" y="0"/>
                    </a:lnTo>
                    <a:lnTo>
                      <a:pt x="56250" y="0"/>
                    </a:lnTo>
                    <a:lnTo>
                      <a:pt x="67500" y="12000"/>
                    </a:lnTo>
                    <a:lnTo>
                      <a:pt x="82500" y="48000"/>
                    </a:lnTo>
                    <a:lnTo>
                      <a:pt x="93750" y="60000"/>
                    </a:lnTo>
                    <a:lnTo>
                      <a:pt x="108750" y="96000"/>
                    </a:lnTo>
                    <a:lnTo>
                      <a:pt x="120000" y="120000"/>
                    </a:lnTo>
                    <a:lnTo>
                      <a:pt x="120000" y="12000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4" name="Google Shape;614;p48"/>
              <p:cNvSpPr/>
              <p:nvPr/>
            </p:nvSpPr>
            <p:spPr>
              <a:xfrm>
                <a:off x="5217" y="3499"/>
                <a:ext cx="23" cy="30"/>
              </a:xfrm>
              <a:custGeom>
                <a:rect b="b" l="l" r="r" t="t"/>
                <a:pathLst>
                  <a:path extrusionOk="0" h="120000" w="120000">
                    <a:moveTo>
                      <a:pt x="0" y="111864"/>
                    </a:moveTo>
                    <a:lnTo>
                      <a:pt x="10666" y="107796"/>
                    </a:lnTo>
                    <a:lnTo>
                      <a:pt x="18666" y="101694"/>
                    </a:lnTo>
                    <a:lnTo>
                      <a:pt x="32000" y="99661"/>
                    </a:lnTo>
                    <a:lnTo>
                      <a:pt x="42666" y="95593"/>
                    </a:lnTo>
                    <a:lnTo>
                      <a:pt x="53333" y="89491"/>
                    </a:lnTo>
                    <a:lnTo>
                      <a:pt x="64000" y="87457"/>
                    </a:lnTo>
                    <a:lnTo>
                      <a:pt x="69333" y="81355"/>
                    </a:lnTo>
                    <a:lnTo>
                      <a:pt x="80000" y="73220"/>
                    </a:lnTo>
                    <a:lnTo>
                      <a:pt x="88000" y="67118"/>
                    </a:lnTo>
                    <a:lnTo>
                      <a:pt x="93333" y="56949"/>
                    </a:lnTo>
                    <a:lnTo>
                      <a:pt x="90666" y="52881"/>
                    </a:lnTo>
                    <a:lnTo>
                      <a:pt x="88000" y="50847"/>
                    </a:lnTo>
                    <a:lnTo>
                      <a:pt x="80000" y="48813"/>
                    </a:lnTo>
                    <a:lnTo>
                      <a:pt x="77333" y="46779"/>
                    </a:lnTo>
                    <a:lnTo>
                      <a:pt x="69333" y="46779"/>
                    </a:lnTo>
                    <a:lnTo>
                      <a:pt x="66666" y="42711"/>
                    </a:lnTo>
                    <a:lnTo>
                      <a:pt x="58666" y="42711"/>
                    </a:lnTo>
                    <a:lnTo>
                      <a:pt x="53333" y="42711"/>
                    </a:lnTo>
                    <a:lnTo>
                      <a:pt x="45333" y="42711"/>
                    </a:lnTo>
                    <a:lnTo>
                      <a:pt x="40000" y="46779"/>
                    </a:lnTo>
                    <a:lnTo>
                      <a:pt x="120000" y="0"/>
                    </a:lnTo>
                    <a:lnTo>
                      <a:pt x="106666" y="8135"/>
                    </a:lnTo>
                    <a:lnTo>
                      <a:pt x="96000" y="20338"/>
                    </a:lnTo>
                    <a:lnTo>
                      <a:pt x="93333" y="38644"/>
                    </a:lnTo>
                    <a:lnTo>
                      <a:pt x="93333" y="56949"/>
                    </a:lnTo>
                    <a:lnTo>
                      <a:pt x="93333" y="77288"/>
                    </a:lnTo>
                    <a:lnTo>
                      <a:pt x="88000" y="95593"/>
                    </a:lnTo>
                    <a:lnTo>
                      <a:pt x="80000" y="109830"/>
                    </a:lnTo>
                    <a:lnTo>
                      <a:pt x="64000" y="117966"/>
                    </a:lnTo>
                    <a:lnTo>
                      <a:pt x="37333" y="120000"/>
                    </a:lnTo>
                    <a:lnTo>
                      <a:pt x="0" y="111864"/>
                    </a:lnTo>
                    <a:lnTo>
                      <a:pt x="0" y="111864"/>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5" name="Google Shape;615;p48"/>
              <p:cNvSpPr/>
              <p:nvPr/>
            </p:nvSpPr>
            <p:spPr>
              <a:xfrm>
                <a:off x="5497" y="3518"/>
                <a:ext cx="19" cy="32"/>
              </a:xfrm>
              <a:custGeom>
                <a:rect b="b" l="l" r="r" t="t"/>
                <a:pathLst>
                  <a:path extrusionOk="0" h="120000" w="120000">
                    <a:moveTo>
                      <a:pt x="19459" y="120000"/>
                    </a:moveTo>
                    <a:lnTo>
                      <a:pt x="48648" y="108571"/>
                    </a:lnTo>
                    <a:lnTo>
                      <a:pt x="64864" y="97142"/>
                    </a:lnTo>
                    <a:lnTo>
                      <a:pt x="74594" y="83809"/>
                    </a:lnTo>
                    <a:lnTo>
                      <a:pt x="77837" y="70476"/>
                    </a:lnTo>
                    <a:lnTo>
                      <a:pt x="74594" y="57142"/>
                    </a:lnTo>
                    <a:lnTo>
                      <a:pt x="61621" y="43809"/>
                    </a:lnTo>
                    <a:lnTo>
                      <a:pt x="48648" y="30476"/>
                    </a:lnTo>
                    <a:lnTo>
                      <a:pt x="35675" y="19047"/>
                    </a:lnTo>
                    <a:lnTo>
                      <a:pt x="16216" y="9523"/>
                    </a:lnTo>
                    <a:lnTo>
                      <a:pt x="0" y="0"/>
                    </a:lnTo>
                    <a:lnTo>
                      <a:pt x="120000" y="74285"/>
                    </a:lnTo>
                    <a:lnTo>
                      <a:pt x="19459" y="120000"/>
                    </a:lnTo>
                    <a:lnTo>
                      <a:pt x="19459" y="12000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6" name="Google Shape;616;p48"/>
              <p:cNvSpPr/>
              <p:nvPr/>
            </p:nvSpPr>
            <p:spPr>
              <a:xfrm>
                <a:off x="5214" y="3549"/>
                <a:ext cx="9" cy="10"/>
              </a:xfrm>
              <a:custGeom>
                <a:rect b="b" l="l" r="r" t="t"/>
                <a:pathLst>
                  <a:path extrusionOk="0" h="120000" w="120000">
                    <a:moveTo>
                      <a:pt x="86666" y="114000"/>
                    </a:moveTo>
                    <a:lnTo>
                      <a:pt x="0" y="120000"/>
                    </a:lnTo>
                    <a:lnTo>
                      <a:pt x="113333" y="0"/>
                    </a:lnTo>
                    <a:lnTo>
                      <a:pt x="113333" y="12000"/>
                    </a:lnTo>
                    <a:lnTo>
                      <a:pt x="113333" y="18000"/>
                    </a:lnTo>
                    <a:lnTo>
                      <a:pt x="120000" y="36000"/>
                    </a:lnTo>
                    <a:lnTo>
                      <a:pt x="120000" y="48000"/>
                    </a:lnTo>
                    <a:lnTo>
                      <a:pt x="120000" y="60000"/>
                    </a:lnTo>
                    <a:lnTo>
                      <a:pt x="120000" y="72000"/>
                    </a:lnTo>
                    <a:lnTo>
                      <a:pt x="120000" y="90000"/>
                    </a:lnTo>
                    <a:lnTo>
                      <a:pt x="113333" y="96000"/>
                    </a:lnTo>
                    <a:lnTo>
                      <a:pt x="106666" y="102000"/>
                    </a:lnTo>
                    <a:lnTo>
                      <a:pt x="86666" y="114000"/>
                    </a:lnTo>
                    <a:lnTo>
                      <a:pt x="86666" y="114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7" name="Google Shape;617;p48"/>
              <p:cNvSpPr/>
              <p:nvPr/>
            </p:nvSpPr>
            <p:spPr>
              <a:xfrm>
                <a:off x="5316" y="3555"/>
                <a:ext cx="11" cy="13"/>
              </a:xfrm>
              <a:custGeom>
                <a:rect b="b" l="l" r="r" t="t"/>
                <a:pathLst>
                  <a:path extrusionOk="0" h="120000" w="120000">
                    <a:moveTo>
                      <a:pt x="103636" y="55384"/>
                    </a:moveTo>
                    <a:lnTo>
                      <a:pt x="120000" y="120000"/>
                    </a:lnTo>
                    <a:lnTo>
                      <a:pt x="0" y="9230"/>
                    </a:lnTo>
                    <a:lnTo>
                      <a:pt x="16363" y="0"/>
                    </a:lnTo>
                    <a:lnTo>
                      <a:pt x="27272" y="0"/>
                    </a:lnTo>
                    <a:lnTo>
                      <a:pt x="43636" y="9230"/>
                    </a:lnTo>
                    <a:lnTo>
                      <a:pt x="49090" y="9230"/>
                    </a:lnTo>
                    <a:lnTo>
                      <a:pt x="65454" y="18461"/>
                    </a:lnTo>
                    <a:lnTo>
                      <a:pt x="70909" y="23076"/>
                    </a:lnTo>
                    <a:lnTo>
                      <a:pt x="81818" y="32307"/>
                    </a:lnTo>
                    <a:lnTo>
                      <a:pt x="92727" y="41538"/>
                    </a:lnTo>
                    <a:lnTo>
                      <a:pt x="98181" y="46153"/>
                    </a:lnTo>
                    <a:lnTo>
                      <a:pt x="103636" y="60000"/>
                    </a:lnTo>
                    <a:lnTo>
                      <a:pt x="103636" y="60000"/>
                    </a:lnTo>
                    <a:lnTo>
                      <a:pt x="103636" y="55384"/>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8" name="Google Shape;618;p48"/>
              <p:cNvSpPr/>
              <p:nvPr/>
            </p:nvSpPr>
            <p:spPr>
              <a:xfrm>
                <a:off x="5216" y="3578"/>
                <a:ext cx="9" cy="6"/>
              </a:xfrm>
              <a:custGeom>
                <a:rect b="b" l="l" r="r" t="t"/>
                <a:pathLst>
                  <a:path extrusionOk="0" h="120000" w="120000">
                    <a:moveTo>
                      <a:pt x="0" y="120000"/>
                    </a:moveTo>
                    <a:lnTo>
                      <a:pt x="50526" y="10000"/>
                    </a:lnTo>
                    <a:lnTo>
                      <a:pt x="120000" y="0"/>
                    </a:lnTo>
                    <a:lnTo>
                      <a:pt x="6315" y="120000"/>
                    </a:lnTo>
                    <a:lnTo>
                      <a:pt x="6315"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9" name="Google Shape;619;p48"/>
              <p:cNvSpPr/>
              <p:nvPr/>
            </p:nvSpPr>
            <p:spPr>
              <a:xfrm>
                <a:off x="5526" y="3557"/>
                <a:ext cx="15" cy="11"/>
              </a:xfrm>
              <a:custGeom>
                <a:rect b="b" l="l" r="r" t="t"/>
                <a:pathLst>
                  <a:path extrusionOk="0" h="120000" w="120000">
                    <a:moveTo>
                      <a:pt x="120000" y="109090"/>
                    </a:moveTo>
                    <a:lnTo>
                      <a:pt x="112000" y="103636"/>
                    </a:lnTo>
                    <a:lnTo>
                      <a:pt x="96000" y="98181"/>
                    </a:lnTo>
                    <a:lnTo>
                      <a:pt x="76000" y="87272"/>
                    </a:lnTo>
                    <a:lnTo>
                      <a:pt x="56000" y="81818"/>
                    </a:lnTo>
                    <a:lnTo>
                      <a:pt x="40000" y="76363"/>
                    </a:lnTo>
                    <a:lnTo>
                      <a:pt x="20000" y="70909"/>
                    </a:lnTo>
                    <a:lnTo>
                      <a:pt x="8000" y="54545"/>
                    </a:lnTo>
                    <a:lnTo>
                      <a:pt x="0" y="43636"/>
                    </a:lnTo>
                    <a:lnTo>
                      <a:pt x="0" y="21818"/>
                    </a:lnTo>
                    <a:lnTo>
                      <a:pt x="4000" y="0"/>
                    </a:lnTo>
                    <a:lnTo>
                      <a:pt x="120000" y="120000"/>
                    </a:lnTo>
                    <a:lnTo>
                      <a:pt x="120000" y="120000"/>
                    </a:lnTo>
                    <a:lnTo>
                      <a:pt x="120000" y="10909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0" name="Google Shape;620;p48"/>
              <p:cNvSpPr/>
              <p:nvPr/>
            </p:nvSpPr>
            <p:spPr>
              <a:xfrm>
                <a:off x="4323" y="3650"/>
                <a:ext cx="479" cy="35"/>
              </a:xfrm>
              <a:custGeom>
                <a:rect b="b" l="l" r="r" t="t"/>
                <a:pathLst>
                  <a:path extrusionOk="0" h="120000" w="120000">
                    <a:moveTo>
                      <a:pt x="59123" y="48695"/>
                    </a:moveTo>
                    <a:lnTo>
                      <a:pt x="59874" y="36521"/>
                    </a:lnTo>
                    <a:lnTo>
                      <a:pt x="60876" y="31304"/>
                    </a:lnTo>
                    <a:lnTo>
                      <a:pt x="61628" y="26086"/>
                    </a:lnTo>
                    <a:lnTo>
                      <a:pt x="62379" y="24347"/>
                    </a:lnTo>
                    <a:lnTo>
                      <a:pt x="63382" y="26086"/>
                    </a:lnTo>
                    <a:lnTo>
                      <a:pt x="64133" y="27826"/>
                    </a:lnTo>
                    <a:lnTo>
                      <a:pt x="65135" y="33043"/>
                    </a:lnTo>
                    <a:lnTo>
                      <a:pt x="66012" y="36521"/>
                    </a:lnTo>
                    <a:lnTo>
                      <a:pt x="66889" y="41739"/>
                    </a:lnTo>
                    <a:lnTo>
                      <a:pt x="67766" y="45217"/>
                    </a:lnTo>
                    <a:lnTo>
                      <a:pt x="72400" y="40000"/>
                    </a:lnTo>
                    <a:lnTo>
                      <a:pt x="77035" y="33043"/>
                    </a:lnTo>
                    <a:lnTo>
                      <a:pt x="81920" y="26086"/>
                    </a:lnTo>
                    <a:lnTo>
                      <a:pt x="86680" y="22608"/>
                    </a:lnTo>
                    <a:lnTo>
                      <a:pt x="91691" y="19130"/>
                    </a:lnTo>
                    <a:lnTo>
                      <a:pt x="96576" y="15652"/>
                    </a:lnTo>
                    <a:lnTo>
                      <a:pt x="101711" y="10434"/>
                    </a:lnTo>
                    <a:lnTo>
                      <a:pt x="106722" y="8695"/>
                    </a:lnTo>
                    <a:lnTo>
                      <a:pt x="111607" y="3478"/>
                    </a:lnTo>
                    <a:lnTo>
                      <a:pt x="116617" y="0"/>
                    </a:lnTo>
                    <a:lnTo>
                      <a:pt x="120000" y="50434"/>
                    </a:lnTo>
                    <a:lnTo>
                      <a:pt x="115490" y="31304"/>
                    </a:lnTo>
                    <a:lnTo>
                      <a:pt x="110354" y="19130"/>
                    </a:lnTo>
                    <a:lnTo>
                      <a:pt x="104968" y="17391"/>
                    </a:lnTo>
                    <a:lnTo>
                      <a:pt x="99457" y="22608"/>
                    </a:lnTo>
                    <a:lnTo>
                      <a:pt x="93444" y="31304"/>
                    </a:lnTo>
                    <a:lnTo>
                      <a:pt x="87557" y="40000"/>
                    </a:lnTo>
                    <a:lnTo>
                      <a:pt x="81419" y="50434"/>
                    </a:lnTo>
                    <a:lnTo>
                      <a:pt x="75532" y="59130"/>
                    </a:lnTo>
                    <a:lnTo>
                      <a:pt x="69519" y="66086"/>
                    </a:lnTo>
                    <a:lnTo>
                      <a:pt x="64008" y="66086"/>
                    </a:lnTo>
                    <a:lnTo>
                      <a:pt x="64133" y="64347"/>
                    </a:lnTo>
                    <a:lnTo>
                      <a:pt x="64384" y="60869"/>
                    </a:lnTo>
                    <a:lnTo>
                      <a:pt x="64509" y="59130"/>
                    </a:lnTo>
                    <a:lnTo>
                      <a:pt x="64509" y="57391"/>
                    </a:lnTo>
                    <a:lnTo>
                      <a:pt x="64634" y="53913"/>
                    </a:lnTo>
                    <a:lnTo>
                      <a:pt x="64634" y="52173"/>
                    </a:lnTo>
                    <a:lnTo>
                      <a:pt x="64759" y="48695"/>
                    </a:lnTo>
                    <a:lnTo>
                      <a:pt x="64759" y="45217"/>
                    </a:lnTo>
                    <a:lnTo>
                      <a:pt x="64759" y="43478"/>
                    </a:lnTo>
                    <a:lnTo>
                      <a:pt x="64759" y="41739"/>
                    </a:lnTo>
                    <a:lnTo>
                      <a:pt x="63883" y="31304"/>
                    </a:lnTo>
                    <a:lnTo>
                      <a:pt x="63006" y="27826"/>
                    </a:lnTo>
                    <a:lnTo>
                      <a:pt x="62630" y="31304"/>
                    </a:lnTo>
                    <a:lnTo>
                      <a:pt x="62129" y="40000"/>
                    </a:lnTo>
                    <a:lnTo>
                      <a:pt x="61753" y="48695"/>
                    </a:lnTo>
                    <a:lnTo>
                      <a:pt x="61503" y="57391"/>
                    </a:lnTo>
                    <a:lnTo>
                      <a:pt x="61002" y="66086"/>
                    </a:lnTo>
                    <a:lnTo>
                      <a:pt x="60626" y="73043"/>
                    </a:lnTo>
                    <a:lnTo>
                      <a:pt x="60000" y="74782"/>
                    </a:lnTo>
                    <a:lnTo>
                      <a:pt x="59248" y="73043"/>
                    </a:lnTo>
                    <a:lnTo>
                      <a:pt x="250" y="120000"/>
                    </a:lnTo>
                    <a:lnTo>
                      <a:pt x="0" y="107826"/>
                    </a:lnTo>
                    <a:lnTo>
                      <a:pt x="59123" y="48695"/>
                    </a:lnTo>
                    <a:lnTo>
                      <a:pt x="59123" y="48695"/>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1" name="Google Shape;621;p48"/>
              <p:cNvSpPr/>
              <p:nvPr/>
            </p:nvSpPr>
            <p:spPr>
              <a:xfrm>
                <a:off x="5211" y="3590"/>
                <a:ext cx="15" cy="9"/>
              </a:xfrm>
              <a:custGeom>
                <a:rect b="b" l="l" r="r" t="t"/>
                <a:pathLst>
                  <a:path extrusionOk="0" h="120000" w="120000">
                    <a:moveTo>
                      <a:pt x="112258" y="0"/>
                    </a:moveTo>
                    <a:lnTo>
                      <a:pt x="112258" y="14117"/>
                    </a:lnTo>
                    <a:lnTo>
                      <a:pt x="108387" y="35294"/>
                    </a:lnTo>
                    <a:lnTo>
                      <a:pt x="100645" y="49411"/>
                    </a:lnTo>
                    <a:lnTo>
                      <a:pt x="89032" y="70588"/>
                    </a:lnTo>
                    <a:lnTo>
                      <a:pt x="81290" y="84705"/>
                    </a:lnTo>
                    <a:lnTo>
                      <a:pt x="65806" y="105882"/>
                    </a:lnTo>
                    <a:lnTo>
                      <a:pt x="50322" y="112941"/>
                    </a:lnTo>
                    <a:lnTo>
                      <a:pt x="34838" y="112941"/>
                    </a:lnTo>
                    <a:lnTo>
                      <a:pt x="15483" y="120000"/>
                    </a:lnTo>
                    <a:lnTo>
                      <a:pt x="0" y="112941"/>
                    </a:lnTo>
                    <a:lnTo>
                      <a:pt x="11612" y="98823"/>
                    </a:lnTo>
                    <a:lnTo>
                      <a:pt x="27096" y="77647"/>
                    </a:lnTo>
                    <a:lnTo>
                      <a:pt x="34838" y="63529"/>
                    </a:lnTo>
                    <a:lnTo>
                      <a:pt x="46451" y="42352"/>
                    </a:lnTo>
                    <a:lnTo>
                      <a:pt x="54193" y="28235"/>
                    </a:lnTo>
                    <a:lnTo>
                      <a:pt x="65806" y="14117"/>
                    </a:lnTo>
                    <a:lnTo>
                      <a:pt x="73548" y="0"/>
                    </a:lnTo>
                    <a:lnTo>
                      <a:pt x="89032" y="0"/>
                    </a:lnTo>
                    <a:lnTo>
                      <a:pt x="100645" y="0"/>
                    </a:lnTo>
                    <a:lnTo>
                      <a:pt x="120000" y="0"/>
                    </a:lnTo>
                    <a:lnTo>
                      <a:pt x="120000" y="0"/>
                    </a:lnTo>
                    <a:lnTo>
                      <a:pt x="112258"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2" name="Google Shape;622;p48"/>
              <p:cNvSpPr/>
              <p:nvPr/>
            </p:nvSpPr>
            <p:spPr>
              <a:xfrm>
                <a:off x="5162" y="3603"/>
                <a:ext cx="25" cy="38"/>
              </a:xfrm>
              <a:custGeom>
                <a:rect b="b" l="l" r="r" t="t"/>
                <a:pathLst>
                  <a:path extrusionOk="0" h="120000" w="120000">
                    <a:moveTo>
                      <a:pt x="117551" y="0"/>
                    </a:moveTo>
                    <a:lnTo>
                      <a:pt x="107755" y="15789"/>
                    </a:lnTo>
                    <a:lnTo>
                      <a:pt x="105306" y="33157"/>
                    </a:lnTo>
                    <a:lnTo>
                      <a:pt x="107755" y="50526"/>
                    </a:lnTo>
                    <a:lnTo>
                      <a:pt x="115102" y="66315"/>
                    </a:lnTo>
                    <a:lnTo>
                      <a:pt x="119999" y="82105"/>
                    </a:lnTo>
                    <a:lnTo>
                      <a:pt x="119999" y="94736"/>
                    </a:lnTo>
                    <a:lnTo>
                      <a:pt x="117551" y="105789"/>
                    </a:lnTo>
                    <a:lnTo>
                      <a:pt x="105306" y="113684"/>
                    </a:lnTo>
                    <a:lnTo>
                      <a:pt x="83265" y="118421"/>
                    </a:lnTo>
                    <a:lnTo>
                      <a:pt x="46530" y="120000"/>
                    </a:lnTo>
                    <a:lnTo>
                      <a:pt x="83265" y="66315"/>
                    </a:lnTo>
                    <a:lnTo>
                      <a:pt x="0" y="42631"/>
                    </a:lnTo>
                    <a:lnTo>
                      <a:pt x="4897" y="34736"/>
                    </a:lnTo>
                    <a:lnTo>
                      <a:pt x="12244" y="28421"/>
                    </a:lnTo>
                    <a:lnTo>
                      <a:pt x="22040" y="22105"/>
                    </a:lnTo>
                    <a:lnTo>
                      <a:pt x="34285" y="15789"/>
                    </a:lnTo>
                    <a:lnTo>
                      <a:pt x="46530" y="11052"/>
                    </a:lnTo>
                    <a:lnTo>
                      <a:pt x="58775" y="7894"/>
                    </a:lnTo>
                    <a:lnTo>
                      <a:pt x="71020" y="4736"/>
                    </a:lnTo>
                    <a:lnTo>
                      <a:pt x="85714" y="3157"/>
                    </a:lnTo>
                    <a:lnTo>
                      <a:pt x="102857" y="0"/>
                    </a:lnTo>
                    <a:lnTo>
                      <a:pt x="117551" y="0"/>
                    </a:lnTo>
                    <a:lnTo>
                      <a:pt x="117551" y="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3" name="Google Shape;623;p48"/>
              <p:cNvSpPr/>
              <p:nvPr/>
            </p:nvSpPr>
            <p:spPr>
              <a:xfrm>
                <a:off x="4306" y="3695"/>
                <a:ext cx="119" cy="166"/>
              </a:xfrm>
              <a:custGeom>
                <a:rect b="b" l="l" r="r" t="t"/>
                <a:pathLst>
                  <a:path extrusionOk="0" h="120000" w="120000">
                    <a:moveTo>
                      <a:pt x="120000" y="119274"/>
                    </a:moveTo>
                    <a:lnTo>
                      <a:pt x="112911" y="120000"/>
                    </a:lnTo>
                    <a:lnTo>
                      <a:pt x="0" y="5075"/>
                    </a:lnTo>
                    <a:lnTo>
                      <a:pt x="6075" y="0"/>
                    </a:lnTo>
                    <a:lnTo>
                      <a:pt x="17721" y="11963"/>
                    </a:lnTo>
                    <a:lnTo>
                      <a:pt x="29367" y="23927"/>
                    </a:lnTo>
                    <a:lnTo>
                      <a:pt x="40506" y="35528"/>
                    </a:lnTo>
                    <a:lnTo>
                      <a:pt x="52151" y="47492"/>
                    </a:lnTo>
                    <a:lnTo>
                      <a:pt x="63797" y="59093"/>
                    </a:lnTo>
                    <a:lnTo>
                      <a:pt x="75443" y="71057"/>
                    </a:lnTo>
                    <a:lnTo>
                      <a:pt x="86582" y="83021"/>
                    </a:lnTo>
                    <a:lnTo>
                      <a:pt x="98227" y="95347"/>
                    </a:lnTo>
                    <a:lnTo>
                      <a:pt x="109367" y="107311"/>
                    </a:lnTo>
                    <a:lnTo>
                      <a:pt x="120000" y="119637"/>
                    </a:lnTo>
                    <a:lnTo>
                      <a:pt x="120000" y="119637"/>
                    </a:lnTo>
                    <a:lnTo>
                      <a:pt x="120000" y="119274"/>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4" name="Google Shape;624;p48"/>
              <p:cNvSpPr/>
              <p:nvPr/>
            </p:nvSpPr>
            <p:spPr>
              <a:xfrm>
                <a:off x="4338" y="3698"/>
                <a:ext cx="17" cy="35"/>
              </a:xfrm>
              <a:custGeom>
                <a:rect b="b" l="l" r="r" t="t"/>
                <a:pathLst>
                  <a:path extrusionOk="0" h="120000" w="120000">
                    <a:moveTo>
                      <a:pt x="116470" y="118260"/>
                    </a:moveTo>
                    <a:lnTo>
                      <a:pt x="0" y="3478"/>
                    </a:lnTo>
                    <a:lnTo>
                      <a:pt x="116470" y="0"/>
                    </a:lnTo>
                    <a:lnTo>
                      <a:pt x="120000" y="120000"/>
                    </a:lnTo>
                    <a:lnTo>
                      <a:pt x="120000" y="120000"/>
                    </a:lnTo>
                    <a:lnTo>
                      <a:pt x="116470" y="11826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5" name="Google Shape;625;p48"/>
              <p:cNvSpPr/>
              <p:nvPr/>
            </p:nvSpPr>
            <p:spPr>
              <a:xfrm>
                <a:off x="4408" y="3667"/>
                <a:ext cx="368" cy="25"/>
              </a:xfrm>
              <a:custGeom>
                <a:rect b="b" l="l" r="r" t="t"/>
                <a:pathLst>
                  <a:path extrusionOk="0" h="120000" w="120000">
                    <a:moveTo>
                      <a:pt x="0" y="120000"/>
                    </a:moveTo>
                    <a:lnTo>
                      <a:pt x="120000" y="0"/>
                    </a:lnTo>
                    <a:lnTo>
                      <a:pt x="0" y="120000"/>
                    </a:lnTo>
                    <a:lnTo>
                      <a:pt x="0"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6" name="Google Shape;626;p48"/>
              <p:cNvSpPr/>
              <p:nvPr/>
            </p:nvSpPr>
            <p:spPr>
              <a:xfrm>
                <a:off x="5521" y="3580"/>
                <a:ext cx="16" cy="21"/>
              </a:xfrm>
              <a:custGeom>
                <a:rect b="b" l="l" r="r" t="t"/>
                <a:pathLst>
                  <a:path extrusionOk="0" h="120000" w="120000">
                    <a:moveTo>
                      <a:pt x="120000" y="61463"/>
                    </a:moveTo>
                    <a:lnTo>
                      <a:pt x="96000" y="61463"/>
                    </a:lnTo>
                    <a:lnTo>
                      <a:pt x="80000" y="64390"/>
                    </a:lnTo>
                    <a:lnTo>
                      <a:pt x="72000" y="70243"/>
                    </a:lnTo>
                    <a:lnTo>
                      <a:pt x="72000" y="76097"/>
                    </a:lnTo>
                    <a:lnTo>
                      <a:pt x="72000" y="84878"/>
                    </a:lnTo>
                    <a:lnTo>
                      <a:pt x="72000" y="93658"/>
                    </a:lnTo>
                    <a:lnTo>
                      <a:pt x="76000" y="102439"/>
                    </a:lnTo>
                    <a:lnTo>
                      <a:pt x="76000" y="108292"/>
                    </a:lnTo>
                    <a:lnTo>
                      <a:pt x="72000" y="117073"/>
                    </a:lnTo>
                    <a:lnTo>
                      <a:pt x="56000" y="120000"/>
                    </a:lnTo>
                    <a:lnTo>
                      <a:pt x="0" y="93658"/>
                    </a:lnTo>
                    <a:lnTo>
                      <a:pt x="72000" y="64390"/>
                    </a:lnTo>
                    <a:lnTo>
                      <a:pt x="40000" y="0"/>
                    </a:lnTo>
                    <a:lnTo>
                      <a:pt x="120000" y="61463"/>
                    </a:lnTo>
                    <a:lnTo>
                      <a:pt x="120000" y="61463"/>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7" name="Google Shape;627;p48"/>
              <p:cNvSpPr/>
              <p:nvPr/>
            </p:nvSpPr>
            <p:spPr>
              <a:xfrm>
                <a:off x="4368" y="3709"/>
                <a:ext cx="677" cy="50"/>
              </a:xfrm>
              <a:custGeom>
                <a:rect b="b" l="l" r="r" t="t"/>
                <a:pathLst>
                  <a:path extrusionOk="0" h="120000" w="120000">
                    <a:moveTo>
                      <a:pt x="119734" y="21176"/>
                    </a:moveTo>
                    <a:lnTo>
                      <a:pt x="120000" y="43529"/>
                    </a:lnTo>
                    <a:lnTo>
                      <a:pt x="107680" y="48235"/>
                    </a:lnTo>
                    <a:lnTo>
                      <a:pt x="95361" y="60000"/>
                    </a:lnTo>
                    <a:lnTo>
                      <a:pt x="83131" y="76470"/>
                    </a:lnTo>
                    <a:lnTo>
                      <a:pt x="70901" y="95294"/>
                    </a:lnTo>
                    <a:lnTo>
                      <a:pt x="58847" y="110588"/>
                    </a:lnTo>
                    <a:lnTo>
                      <a:pt x="46883" y="120000"/>
                    </a:lnTo>
                    <a:lnTo>
                      <a:pt x="35096" y="120000"/>
                    </a:lnTo>
                    <a:lnTo>
                      <a:pt x="23485" y="104705"/>
                    </a:lnTo>
                    <a:lnTo>
                      <a:pt x="11875" y="72941"/>
                    </a:lnTo>
                    <a:lnTo>
                      <a:pt x="709" y="21176"/>
                    </a:lnTo>
                    <a:lnTo>
                      <a:pt x="0" y="0"/>
                    </a:lnTo>
                    <a:lnTo>
                      <a:pt x="10989" y="48235"/>
                    </a:lnTo>
                    <a:lnTo>
                      <a:pt x="22422" y="76470"/>
                    </a:lnTo>
                    <a:lnTo>
                      <a:pt x="34209" y="91764"/>
                    </a:lnTo>
                    <a:lnTo>
                      <a:pt x="46262" y="92941"/>
                    </a:lnTo>
                    <a:lnTo>
                      <a:pt x="58581" y="83529"/>
                    </a:lnTo>
                    <a:lnTo>
                      <a:pt x="70901" y="70588"/>
                    </a:lnTo>
                    <a:lnTo>
                      <a:pt x="83397" y="54117"/>
                    </a:lnTo>
                    <a:lnTo>
                      <a:pt x="95716" y="38823"/>
                    </a:lnTo>
                    <a:lnTo>
                      <a:pt x="107946" y="27058"/>
                    </a:lnTo>
                    <a:lnTo>
                      <a:pt x="119911" y="21176"/>
                    </a:lnTo>
                    <a:lnTo>
                      <a:pt x="119911" y="21176"/>
                    </a:lnTo>
                    <a:lnTo>
                      <a:pt x="119734" y="21176"/>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8" name="Google Shape;628;p48"/>
              <p:cNvSpPr/>
              <p:nvPr/>
            </p:nvSpPr>
            <p:spPr>
              <a:xfrm>
                <a:off x="4442" y="3683"/>
                <a:ext cx="385" cy="54"/>
              </a:xfrm>
              <a:custGeom>
                <a:rect b="b" l="l" r="r" t="t"/>
                <a:pathLst>
                  <a:path extrusionOk="0" h="120000" w="120000">
                    <a:moveTo>
                      <a:pt x="119844" y="76261"/>
                    </a:moveTo>
                    <a:lnTo>
                      <a:pt x="107844" y="77383"/>
                    </a:lnTo>
                    <a:lnTo>
                      <a:pt x="95844" y="84112"/>
                    </a:lnTo>
                    <a:lnTo>
                      <a:pt x="83532" y="94205"/>
                    </a:lnTo>
                    <a:lnTo>
                      <a:pt x="71220" y="105420"/>
                    </a:lnTo>
                    <a:lnTo>
                      <a:pt x="58909" y="114392"/>
                    </a:lnTo>
                    <a:lnTo>
                      <a:pt x="46909" y="120000"/>
                    </a:lnTo>
                    <a:lnTo>
                      <a:pt x="34909" y="118878"/>
                    </a:lnTo>
                    <a:lnTo>
                      <a:pt x="23064" y="109906"/>
                    </a:lnTo>
                    <a:lnTo>
                      <a:pt x="11532" y="91962"/>
                    </a:lnTo>
                    <a:lnTo>
                      <a:pt x="0" y="61682"/>
                    </a:lnTo>
                    <a:lnTo>
                      <a:pt x="118753" y="0"/>
                    </a:lnTo>
                    <a:lnTo>
                      <a:pt x="120000" y="76261"/>
                    </a:lnTo>
                    <a:lnTo>
                      <a:pt x="120000" y="76261"/>
                    </a:lnTo>
                    <a:lnTo>
                      <a:pt x="119844" y="76261"/>
                    </a:lnTo>
                    <a:close/>
                  </a:path>
                </a:pathLst>
              </a:custGeom>
              <a:solidFill>
                <a:srgbClr val="4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29" name="Google Shape;629;p48"/>
              <p:cNvSpPr/>
              <p:nvPr/>
            </p:nvSpPr>
            <p:spPr>
              <a:xfrm>
                <a:off x="4208" y="3726"/>
                <a:ext cx="0" cy="300"/>
              </a:xfrm>
              <a:custGeom>
                <a:rect b="b" l="l" r="r" t="t"/>
                <a:pathLst>
                  <a:path extrusionOk="0" h="120000" w="120000">
                    <a:moveTo>
                      <a:pt x="67272" y="93646"/>
                    </a:moveTo>
                    <a:lnTo>
                      <a:pt x="72727" y="94413"/>
                    </a:lnTo>
                    <a:lnTo>
                      <a:pt x="78181" y="94669"/>
                    </a:lnTo>
                    <a:lnTo>
                      <a:pt x="85454" y="94925"/>
                    </a:lnTo>
                    <a:lnTo>
                      <a:pt x="89090" y="95437"/>
                    </a:lnTo>
                    <a:lnTo>
                      <a:pt x="96363" y="95692"/>
                    </a:lnTo>
                    <a:lnTo>
                      <a:pt x="101818" y="95948"/>
                    </a:lnTo>
                    <a:lnTo>
                      <a:pt x="105454" y="96716"/>
                    </a:lnTo>
                    <a:lnTo>
                      <a:pt x="110909" y="96972"/>
                    </a:lnTo>
                    <a:lnTo>
                      <a:pt x="114545" y="97484"/>
                    </a:lnTo>
                    <a:lnTo>
                      <a:pt x="120000" y="98507"/>
                    </a:lnTo>
                    <a:lnTo>
                      <a:pt x="112727" y="100810"/>
                    </a:lnTo>
                    <a:lnTo>
                      <a:pt x="110909" y="103113"/>
                    </a:lnTo>
                    <a:lnTo>
                      <a:pt x="107272" y="104904"/>
                    </a:lnTo>
                    <a:lnTo>
                      <a:pt x="107272" y="107206"/>
                    </a:lnTo>
                    <a:lnTo>
                      <a:pt x="110909" y="109253"/>
                    </a:lnTo>
                    <a:lnTo>
                      <a:pt x="112727" y="111556"/>
                    </a:lnTo>
                    <a:lnTo>
                      <a:pt x="112727" y="113347"/>
                    </a:lnTo>
                    <a:lnTo>
                      <a:pt x="114545" y="115650"/>
                    </a:lnTo>
                    <a:lnTo>
                      <a:pt x="114545" y="117697"/>
                    </a:lnTo>
                    <a:lnTo>
                      <a:pt x="110909" y="120000"/>
                    </a:lnTo>
                    <a:lnTo>
                      <a:pt x="107272" y="118208"/>
                    </a:lnTo>
                    <a:lnTo>
                      <a:pt x="103636" y="116417"/>
                    </a:lnTo>
                    <a:lnTo>
                      <a:pt x="96363" y="114371"/>
                    </a:lnTo>
                    <a:lnTo>
                      <a:pt x="90909" y="112068"/>
                    </a:lnTo>
                    <a:lnTo>
                      <a:pt x="85454" y="110277"/>
                    </a:lnTo>
                    <a:lnTo>
                      <a:pt x="81818" y="107974"/>
                    </a:lnTo>
                    <a:lnTo>
                      <a:pt x="81818" y="105927"/>
                    </a:lnTo>
                    <a:lnTo>
                      <a:pt x="87272" y="103624"/>
                    </a:lnTo>
                    <a:lnTo>
                      <a:pt x="96363" y="101833"/>
                    </a:lnTo>
                    <a:lnTo>
                      <a:pt x="110909" y="100298"/>
                    </a:lnTo>
                    <a:lnTo>
                      <a:pt x="78181" y="99275"/>
                    </a:lnTo>
                    <a:lnTo>
                      <a:pt x="60000" y="97484"/>
                    </a:lnTo>
                    <a:lnTo>
                      <a:pt x="50909" y="95437"/>
                    </a:lnTo>
                    <a:lnTo>
                      <a:pt x="47272" y="92366"/>
                    </a:lnTo>
                    <a:lnTo>
                      <a:pt x="50909" y="89296"/>
                    </a:lnTo>
                    <a:lnTo>
                      <a:pt x="58181" y="85714"/>
                    </a:lnTo>
                    <a:lnTo>
                      <a:pt x="63636" y="81620"/>
                    </a:lnTo>
                    <a:lnTo>
                      <a:pt x="70909" y="78294"/>
                    </a:lnTo>
                    <a:lnTo>
                      <a:pt x="70909" y="74712"/>
                    </a:lnTo>
                    <a:lnTo>
                      <a:pt x="67272" y="71385"/>
                    </a:lnTo>
                    <a:lnTo>
                      <a:pt x="52727" y="71641"/>
                    </a:lnTo>
                    <a:lnTo>
                      <a:pt x="0" y="0"/>
                    </a:lnTo>
                    <a:lnTo>
                      <a:pt x="16363" y="0"/>
                    </a:lnTo>
                    <a:lnTo>
                      <a:pt x="69090" y="94157"/>
                    </a:lnTo>
                    <a:lnTo>
                      <a:pt x="69090" y="94157"/>
                    </a:lnTo>
                    <a:lnTo>
                      <a:pt x="67272" y="93646"/>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0" name="Google Shape;630;p48"/>
              <p:cNvSpPr/>
              <p:nvPr/>
            </p:nvSpPr>
            <p:spPr>
              <a:xfrm>
                <a:off x="4843" y="3680"/>
                <a:ext cx="184" cy="38"/>
              </a:xfrm>
              <a:custGeom>
                <a:rect b="b" l="l" r="r" t="t"/>
                <a:pathLst>
                  <a:path extrusionOk="0" h="120000" w="120000">
                    <a:moveTo>
                      <a:pt x="0" y="118400"/>
                    </a:moveTo>
                    <a:lnTo>
                      <a:pt x="1951" y="0"/>
                    </a:lnTo>
                    <a:lnTo>
                      <a:pt x="120000" y="81600"/>
                    </a:lnTo>
                    <a:lnTo>
                      <a:pt x="0" y="120000"/>
                    </a:lnTo>
                    <a:lnTo>
                      <a:pt x="0" y="120000"/>
                    </a:lnTo>
                    <a:lnTo>
                      <a:pt x="0" y="118400"/>
                    </a:lnTo>
                    <a:close/>
                  </a:path>
                </a:pathLst>
              </a:custGeom>
              <a:solidFill>
                <a:srgbClr val="4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1" name="Google Shape;631;p48"/>
              <p:cNvSpPr/>
              <p:nvPr/>
            </p:nvSpPr>
            <p:spPr>
              <a:xfrm>
                <a:off x="4367" y="3731"/>
                <a:ext cx="171" cy="210"/>
              </a:xfrm>
              <a:custGeom>
                <a:rect b="b" l="l" r="r" t="t"/>
                <a:pathLst>
                  <a:path extrusionOk="0" h="120000" w="120000">
                    <a:moveTo>
                      <a:pt x="119648" y="22966"/>
                    </a:moveTo>
                    <a:lnTo>
                      <a:pt x="119296" y="33301"/>
                    </a:lnTo>
                    <a:lnTo>
                      <a:pt x="118592" y="44210"/>
                    </a:lnTo>
                    <a:lnTo>
                      <a:pt x="117888" y="55119"/>
                    </a:lnTo>
                    <a:lnTo>
                      <a:pt x="116832" y="65741"/>
                    </a:lnTo>
                    <a:lnTo>
                      <a:pt x="115777" y="76076"/>
                    </a:lnTo>
                    <a:lnTo>
                      <a:pt x="112609" y="86411"/>
                    </a:lnTo>
                    <a:lnTo>
                      <a:pt x="108035" y="95885"/>
                    </a:lnTo>
                    <a:lnTo>
                      <a:pt x="101700" y="104784"/>
                    </a:lnTo>
                    <a:lnTo>
                      <a:pt x="93255" y="112822"/>
                    </a:lnTo>
                    <a:lnTo>
                      <a:pt x="82346" y="119999"/>
                    </a:lnTo>
                    <a:lnTo>
                      <a:pt x="77419" y="112822"/>
                    </a:lnTo>
                    <a:lnTo>
                      <a:pt x="73196" y="105645"/>
                    </a:lnTo>
                    <a:lnTo>
                      <a:pt x="69325" y="99043"/>
                    </a:lnTo>
                    <a:lnTo>
                      <a:pt x="66158" y="92153"/>
                    </a:lnTo>
                    <a:lnTo>
                      <a:pt x="64046" y="85263"/>
                    </a:lnTo>
                    <a:lnTo>
                      <a:pt x="62287" y="78373"/>
                    </a:lnTo>
                    <a:lnTo>
                      <a:pt x="60879" y="71196"/>
                    </a:lnTo>
                    <a:lnTo>
                      <a:pt x="60175" y="63444"/>
                    </a:lnTo>
                    <a:lnTo>
                      <a:pt x="59472" y="55119"/>
                    </a:lnTo>
                    <a:lnTo>
                      <a:pt x="60175" y="46507"/>
                    </a:lnTo>
                    <a:lnTo>
                      <a:pt x="57712" y="43923"/>
                    </a:lnTo>
                    <a:lnTo>
                      <a:pt x="55249" y="42200"/>
                    </a:lnTo>
                    <a:lnTo>
                      <a:pt x="52082" y="40478"/>
                    </a:lnTo>
                    <a:lnTo>
                      <a:pt x="48914" y="39904"/>
                    </a:lnTo>
                    <a:lnTo>
                      <a:pt x="45747" y="39617"/>
                    </a:lnTo>
                    <a:lnTo>
                      <a:pt x="42228" y="39617"/>
                    </a:lnTo>
                    <a:lnTo>
                      <a:pt x="39061" y="39904"/>
                    </a:lnTo>
                    <a:lnTo>
                      <a:pt x="35894" y="40478"/>
                    </a:lnTo>
                    <a:lnTo>
                      <a:pt x="32727" y="41052"/>
                    </a:lnTo>
                    <a:lnTo>
                      <a:pt x="30263" y="41626"/>
                    </a:lnTo>
                    <a:lnTo>
                      <a:pt x="29912" y="44210"/>
                    </a:lnTo>
                    <a:lnTo>
                      <a:pt x="30263" y="45933"/>
                    </a:lnTo>
                    <a:lnTo>
                      <a:pt x="30967" y="46794"/>
                    </a:lnTo>
                    <a:lnTo>
                      <a:pt x="32727" y="47081"/>
                    </a:lnTo>
                    <a:lnTo>
                      <a:pt x="35190" y="46794"/>
                    </a:lnTo>
                    <a:lnTo>
                      <a:pt x="37653" y="46507"/>
                    </a:lnTo>
                    <a:lnTo>
                      <a:pt x="40469" y="45933"/>
                    </a:lnTo>
                    <a:lnTo>
                      <a:pt x="43636" y="45933"/>
                    </a:lnTo>
                    <a:lnTo>
                      <a:pt x="46099" y="46507"/>
                    </a:lnTo>
                    <a:lnTo>
                      <a:pt x="48914" y="47081"/>
                    </a:lnTo>
                    <a:lnTo>
                      <a:pt x="55249" y="82105"/>
                    </a:lnTo>
                    <a:lnTo>
                      <a:pt x="54193" y="78086"/>
                    </a:lnTo>
                    <a:lnTo>
                      <a:pt x="53841" y="73205"/>
                    </a:lnTo>
                    <a:lnTo>
                      <a:pt x="53489" y="68325"/>
                    </a:lnTo>
                    <a:lnTo>
                      <a:pt x="52434" y="63157"/>
                    </a:lnTo>
                    <a:lnTo>
                      <a:pt x="51026" y="57990"/>
                    </a:lnTo>
                    <a:lnTo>
                      <a:pt x="48914" y="53684"/>
                    </a:lnTo>
                    <a:lnTo>
                      <a:pt x="45747" y="49952"/>
                    </a:lnTo>
                    <a:lnTo>
                      <a:pt x="41173" y="47942"/>
                    </a:lnTo>
                    <a:lnTo>
                      <a:pt x="35542" y="46794"/>
                    </a:lnTo>
                    <a:lnTo>
                      <a:pt x="28152" y="47081"/>
                    </a:lnTo>
                    <a:lnTo>
                      <a:pt x="24985" y="42775"/>
                    </a:lnTo>
                    <a:lnTo>
                      <a:pt x="21466" y="38181"/>
                    </a:lnTo>
                    <a:lnTo>
                      <a:pt x="17243" y="34162"/>
                    </a:lnTo>
                    <a:lnTo>
                      <a:pt x="13372" y="29856"/>
                    </a:lnTo>
                    <a:lnTo>
                      <a:pt x="9853" y="25263"/>
                    </a:lnTo>
                    <a:lnTo>
                      <a:pt x="6334" y="20956"/>
                    </a:lnTo>
                    <a:lnTo>
                      <a:pt x="3167" y="16363"/>
                    </a:lnTo>
                    <a:lnTo>
                      <a:pt x="703" y="11196"/>
                    </a:lnTo>
                    <a:lnTo>
                      <a:pt x="0" y="5741"/>
                    </a:lnTo>
                    <a:lnTo>
                      <a:pt x="0" y="0"/>
                    </a:lnTo>
                    <a:lnTo>
                      <a:pt x="119999" y="22966"/>
                    </a:lnTo>
                    <a:lnTo>
                      <a:pt x="119999" y="22966"/>
                    </a:lnTo>
                    <a:lnTo>
                      <a:pt x="119648" y="22966"/>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2" name="Google Shape;632;p48"/>
              <p:cNvSpPr/>
              <p:nvPr/>
            </p:nvSpPr>
            <p:spPr>
              <a:xfrm>
                <a:off x="5411" y="3686"/>
                <a:ext cx="73" cy="44"/>
              </a:xfrm>
              <a:custGeom>
                <a:rect b="b" l="l" r="r" t="t"/>
                <a:pathLst>
                  <a:path extrusionOk="0" h="120000" w="120000">
                    <a:moveTo>
                      <a:pt x="9931" y="51818"/>
                    </a:moveTo>
                    <a:lnTo>
                      <a:pt x="21517" y="45000"/>
                    </a:lnTo>
                    <a:lnTo>
                      <a:pt x="31448" y="45000"/>
                    </a:lnTo>
                    <a:lnTo>
                      <a:pt x="40551" y="50454"/>
                    </a:lnTo>
                    <a:lnTo>
                      <a:pt x="48827" y="58636"/>
                    </a:lnTo>
                    <a:lnTo>
                      <a:pt x="58758" y="66818"/>
                    </a:lnTo>
                    <a:lnTo>
                      <a:pt x="67034" y="76363"/>
                    </a:lnTo>
                    <a:lnTo>
                      <a:pt x="76137" y="84545"/>
                    </a:lnTo>
                    <a:lnTo>
                      <a:pt x="85241" y="85909"/>
                    </a:lnTo>
                    <a:lnTo>
                      <a:pt x="96000" y="84545"/>
                    </a:lnTo>
                    <a:lnTo>
                      <a:pt x="107586" y="72272"/>
                    </a:lnTo>
                    <a:lnTo>
                      <a:pt x="108413" y="76363"/>
                    </a:lnTo>
                    <a:lnTo>
                      <a:pt x="110896" y="76363"/>
                    </a:lnTo>
                    <a:lnTo>
                      <a:pt x="112551" y="77727"/>
                    </a:lnTo>
                    <a:lnTo>
                      <a:pt x="113379" y="79090"/>
                    </a:lnTo>
                    <a:lnTo>
                      <a:pt x="115862" y="80454"/>
                    </a:lnTo>
                    <a:lnTo>
                      <a:pt x="116689" y="84545"/>
                    </a:lnTo>
                    <a:lnTo>
                      <a:pt x="119172" y="85909"/>
                    </a:lnTo>
                    <a:lnTo>
                      <a:pt x="119172" y="90000"/>
                    </a:lnTo>
                    <a:lnTo>
                      <a:pt x="120000" y="92727"/>
                    </a:lnTo>
                    <a:lnTo>
                      <a:pt x="120000" y="96818"/>
                    </a:lnTo>
                    <a:lnTo>
                      <a:pt x="113379" y="105000"/>
                    </a:lnTo>
                    <a:lnTo>
                      <a:pt x="92689" y="83181"/>
                    </a:lnTo>
                    <a:lnTo>
                      <a:pt x="83586" y="120000"/>
                    </a:lnTo>
                    <a:lnTo>
                      <a:pt x="72827" y="117272"/>
                    </a:lnTo>
                    <a:lnTo>
                      <a:pt x="64551" y="109090"/>
                    </a:lnTo>
                    <a:lnTo>
                      <a:pt x="56275" y="98181"/>
                    </a:lnTo>
                    <a:lnTo>
                      <a:pt x="48827" y="87272"/>
                    </a:lnTo>
                    <a:lnTo>
                      <a:pt x="43034" y="77727"/>
                    </a:lnTo>
                    <a:lnTo>
                      <a:pt x="35586" y="66818"/>
                    </a:lnTo>
                    <a:lnTo>
                      <a:pt x="28137" y="58636"/>
                    </a:lnTo>
                    <a:lnTo>
                      <a:pt x="19862" y="53181"/>
                    </a:lnTo>
                    <a:lnTo>
                      <a:pt x="11586" y="51818"/>
                    </a:lnTo>
                    <a:lnTo>
                      <a:pt x="0" y="54545"/>
                    </a:lnTo>
                    <a:lnTo>
                      <a:pt x="18206" y="0"/>
                    </a:lnTo>
                    <a:lnTo>
                      <a:pt x="17379" y="5454"/>
                    </a:lnTo>
                    <a:lnTo>
                      <a:pt x="16551" y="9545"/>
                    </a:lnTo>
                    <a:lnTo>
                      <a:pt x="15724" y="13636"/>
                    </a:lnTo>
                    <a:lnTo>
                      <a:pt x="13241" y="19090"/>
                    </a:lnTo>
                    <a:lnTo>
                      <a:pt x="12413" y="24545"/>
                    </a:lnTo>
                    <a:lnTo>
                      <a:pt x="11586" y="28636"/>
                    </a:lnTo>
                    <a:lnTo>
                      <a:pt x="9931" y="34090"/>
                    </a:lnTo>
                    <a:lnTo>
                      <a:pt x="9931" y="40909"/>
                    </a:lnTo>
                    <a:lnTo>
                      <a:pt x="9931" y="46363"/>
                    </a:lnTo>
                    <a:lnTo>
                      <a:pt x="11586" y="53181"/>
                    </a:lnTo>
                    <a:lnTo>
                      <a:pt x="11586" y="53181"/>
                    </a:lnTo>
                    <a:lnTo>
                      <a:pt x="9931" y="51818"/>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3" name="Google Shape;633;p48"/>
              <p:cNvSpPr/>
              <p:nvPr/>
            </p:nvSpPr>
            <p:spPr>
              <a:xfrm>
                <a:off x="4491" y="3743"/>
                <a:ext cx="549" cy="270"/>
              </a:xfrm>
              <a:custGeom>
                <a:rect b="b" l="l" r="r" t="t"/>
                <a:pathLst>
                  <a:path extrusionOk="0" h="120000" w="120000">
                    <a:moveTo>
                      <a:pt x="120000" y="0"/>
                    </a:moveTo>
                    <a:lnTo>
                      <a:pt x="119453" y="4214"/>
                    </a:lnTo>
                    <a:lnTo>
                      <a:pt x="119344" y="8650"/>
                    </a:lnTo>
                    <a:lnTo>
                      <a:pt x="119453" y="13308"/>
                    </a:lnTo>
                    <a:lnTo>
                      <a:pt x="119562" y="18188"/>
                    </a:lnTo>
                    <a:lnTo>
                      <a:pt x="119672" y="22846"/>
                    </a:lnTo>
                    <a:lnTo>
                      <a:pt x="119672" y="27726"/>
                    </a:lnTo>
                    <a:lnTo>
                      <a:pt x="119344" y="31719"/>
                    </a:lnTo>
                    <a:lnTo>
                      <a:pt x="118579" y="35268"/>
                    </a:lnTo>
                    <a:lnTo>
                      <a:pt x="117049" y="37707"/>
                    </a:lnTo>
                    <a:lnTo>
                      <a:pt x="114972" y="39704"/>
                    </a:lnTo>
                    <a:lnTo>
                      <a:pt x="112896" y="39926"/>
                    </a:lnTo>
                    <a:lnTo>
                      <a:pt x="110819" y="40369"/>
                    </a:lnTo>
                    <a:lnTo>
                      <a:pt x="108633" y="40813"/>
                    </a:lnTo>
                    <a:lnTo>
                      <a:pt x="106557" y="41035"/>
                    </a:lnTo>
                    <a:lnTo>
                      <a:pt x="104480" y="41478"/>
                    </a:lnTo>
                    <a:lnTo>
                      <a:pt x="102404" y="41922"/>
                    </a:lnTo>
                    <a:lnTo>
                      <a:pt x="100327" y="42587"/>
                    </a:lnTo>
                    <a:lnTo>
                      <a:pt x="98251" y="43475"/>
                    </a:lnTo>
                    <a:lnTo>
                      <a:pt x="96284" y="44140"/>
                    </a:lnTo>
                    <a:lnTo>
                      <a:pt x="94316" y="45027"/>
                    </a:lnTo>
                    <a:lnTo>
                      <a:pt x="96065" y="45249"/>
                    </a:lnTo>
                    <a:lnTo>
                      <a:pt x="98032" y="45249"/>
                    </a:lnTo>
                    <a:lnTo>
                      <a:pt x="100000" y="45249"/>
                    </a:lnTo>
                    <a:lnTo>
                      <a:pt x="101857" y="45027"/>
                    </a:lnTo>
                    <a:lnTo>
                      <a:pt x="103934" y="44805"/>
                    </a:lnTo>
                    <a:lnTo>
                      <a:pt x="105901" y="44140"/>
                    </a:lnTo>
                    <a:lnTo>
                      <a:pt x="107868" y="43918"/>
                    </a:lnTo>
                    <a:lnTo>
                      <a:pt x="109726" y="43475"/>
                    </a:lnTo>
                    <a:lnTo>
                      <a:pt x="111803" y="43031"/>
                    </a:lnTo>
                    <a:lnTo>
                      <a:pt x="113661" y="42809"/>
                    </a:lnTo>
                    <a:lnTo>
                      <a:pt x="94207" y="83401"/>
                    </a:lnTo>
                    <a:lnTo>
                      <a:pt x="94863" y="96487"/>
                    </a:lnTo>
                    <a:lnTo>
                      <a:pt x="85355" y="98262"/>
                    </a:lnTo>
                    <a:lnTo>
                      <a:pt x="75737" y="100480"/>
                    </a:lnTo>
                    <a:lnTo>
                      <a:pt x="66229" y="103364"/>
                    </a:lnTo>
                    <a:lnTo>
                      <a:pt x="56721" y="106247"/>
                    </a:lnTo>
                    <a:lnTo>
                      <a:pt x="47322" y="108909"/>
                    </a:lnTo>
                    <a:lnTo>
                      <a:pt x="37923" y="111792"/>
                    </a:lnTo>
                    <a:lnTo>
                      <a:pt x="28524" y="114232"/>
                    </a:lnTo>
                    <a:lnTo>
                      <a:pt x="19344" y="116672"/>
                    </a:lnTo>
                    <a:lnTo>
                      <a:pt x="10054" y="118447"/>
                    </a:lnTo>
                    <a:lnTo>
                      <a:pt x="874" y="120000"/>
                    </a:lnTo>
                    <a:lnTo>
                      <a:pt x="109" y="104029"/>
                    </a:lnTo>
                    <a:lnTo>
                      <a:pt x="2076" y="104029"/>
                    </a:lnTo>
                    <a:lnTo>
                      <a:pt x="3825" y="103364"/>
                    </a:lnTo>
                    <a:lnTo>
                      <a:pt x="5792" y="103142"/>
                    </a:lnTo>
                    <a:lnTo>
                      <a:pt x="7650" y="102255"/>
                    </a:lnTo>
                    <a:lnTo>
                      <a:pt x="9508" y="101811"/>
                    </a:lnTo>
                    <a:lnTo>
                      <a:pt x="11256" y="100924"/>
                    </a:lnTo>
                    <a:lnTo>
                      <a:pt x="12896" y="100036"/>
                    </a:lnTo>
                    <a:lnTo>
                      <a:pt x="14644" y="99149"/>
                    </a:lnTo>
                    <a:lnTo>
                      <a:pt x="15956" y="98706"/>
                    </a:lnTo>
                    <a:lnTo>
                      <a:pt x="17377" y="98040"/>
                    </a:lnTo>
                    <a:lnTo>
                      <a:pt x="0" y="100036"/>
                    </a:lnTo>
                    <a:lnTo>
                      <a:pt x="1530" y="83844"/>
                    </a:lnTo>
                    <a:lnTo>
                      <a:pt x="4808" y="72532"/>
                    </a:lnTo>
                    <a:lnTo>
                      <a:pt x="9508" y="65212"/>
                    </a:lnTo>
                    <a:lnTo>
                      <a:pt x="15409" y="61219"/>
                    </a:lnTo>
                    <a:lnTo>
                      <a:pt x="22185" y="59445"/>
                    </a:lnTo>
                    <a:lnTo>
                      <a:pt x="29398" y="59001"/>
                    </a:lnTo>
                    <a:lnTo>
                      <a:pt x="36830" y="58780"/>
                    </a:lnTo>
                    <a:lnTo>
                      <a:pt x="44153" y="58558"/>
                    </a:lnTo>
                    <a:lnTo>
                      <a:pt x="50928" y="56783"/>
                    </a:lnTo>
                    <a:lnTo>
                      <a:pt x="57049" y="52569"/>
                    </a:lnTo>
                    <a:lnTo>
                      <a:pt x="56612" y="52125"/>
                    </a:lnTo>
                    <a:lnTo>
                      <a:pt x="56065" y="51903"/>
                    </a:lnTo>
                    <a:lnTo>
                      <a:pt x="55628" y="51903"/>
                    </a:lnTo>
                    <a:lnTo>
                      <a:pt x="55081" y="51903"/>
                    </a:lnTo>
                    <a:lnTo>
                      <a:pt x="54535" y="51903"/>
                    </a:lnTo>
                    <a:lnTo>
                      <a:pt x="53989" y="51903"/>
                    </a:lnTo>
                    <a:lnTo>
                      <a:pt x="53551" y="52125"/>
                    </a:lnTo>
                    <a:lnTo>
                      <a:pt x="53005" y="52347"/>
                    </a:lnTo>
                    <a:lnTo>
                      <a:pt x="52568" y="52347"/>
                    </a:lnTo>
                    <a:lnTo>
                      <a:pt x="52021" y="52569"/>
                    </a:lnTo>
                    <a:lnTo>
                      <a:pt x="52349" y="52569"/>
                    </a:lnTo>
                    <a:lnTo>
                      <a:pt x="52459" y="52347"/>
                    </a:lnTo>
                    <a:lnTo>
                      <a:pt x="52677" y="52347"/>
                    </a:lnTo>
                    <a:lnTo>
                      <a:pt x="53005" y="52347"/>
                    </a:lnTo>
                    <a:lnTo>
                      <a:pt x="53114" y="52125"/>
                    </a:lnTo>
                    <a:lnTo>
                      <a:pt x="53442" y="51903"/>
                    </a:lnTo>
                    <a:lnTo>
                      <a:pt x="53551" y="51460"/>
                    </a:lnTo>
                    <a:lnTo>
                      <a:pt x="53879" y="51238"/>
                    </a:lnTo>
                    <a:lnTo>
                      <a:pt x="53989" y="51016"/>
                    </a:lnTo>
                    <a:lnTo>
                      <a:pt x="53989" y="50351"/>
                    </a:lnTo>
                    <a:lnTo>
                      <a:pt x="49398" y="50351"/>
                    </a:lnTo>
                    <a:lnTo>
                      <a:pt x="45027" y="50573"/>
                    </a:lnTo>
                    <a:lnTo>
                      <a:pt x="40437" y="51238"/>
                    </a:lnTo>
                    <a:lnTo>
                      <a:pt x="36174" y="51903"/>
                    </a:lnTo>
                    <a:lnTo>
                      <a:pt x="31693" y="52569"/>
                    </a:lnTo>
                    <a:lnTo>
                      <a:pt x="27431" y="53456"/>
                    </a:lnTo>
                    <a:lnTo>
                      <a:pt x="23169" y="54343"/>
                    </a:lnTo>
                    <a:lnTo>
                      <a:pt x="18907" y="55452"/>
                    </a:lnTo>
                    <a:lnTo>
                      <a:pt x="14644" y="56340"/>
                    </a:lnTo>
                    <a:lnTo>
                      <a:pt x="10273" y="56783"/>
                    </a:lnTo>
                    <a:lnTo>
                      <a:pt x="13224" y="15083"/>
                    </a:lnTo>
                    <a:lnTo>
                      <a:pt x="120000" y="221"/>
                    </a:lnTo>
                    <a:lnTo>
                      <a:pt x="120000" y="221"/>
                    </a:lnTo>
                    <a:lnTo>
                      <a:pt x="120000" y="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4" name="Google Shape;634;p48"/>
              <p:cNvSpPr/>
              <p:nvPr/>
            </p:nvSpPr>
            <p:spPr>
              <a:xfrm>
                <a:off x="4366" y="3824"/>
                <a:ext cx="27" cy="44"/>
              </a:xfrm>
              <a:custGeom>
                <a:rect b="b" l="l" r="r" t="t"/>
                <a:pathLst>
                  <a:path extrusionOk="0" h="120000" w="120000">
                    <a:moveTo>
                      <a:pt x="120000" y="95172"/>
                    </a:moveTo>
                    <a:lnTo>
                      <a:pt x="115471" y="102068"/>
                    </a:lnTo>
                    <a:lnTo>
                      <a:pt x="108679" y="106206"/>
                    </a:lnTo>
                    <a:lnTo>
                      <a:pt x="99622" y="107586"/>
                    </a:lnTo>
                    <a:lnTo>
                      <a:pt x="88301" y="108965"/>
                    </a:lnTo>
                    <a:lnTo>
                      <a:pt x="76981" y="108965"/>
                    </a:lnTo>
                    <a:lnTo>
                      <a:pt x="61132" y="108965"/>
                    </a:lnTo>
                    <a:lnTo>
                      <a:pt x="49811" y="111724"/>
                    </a:lnTo>
                    <a:lnTo>
                      <a:pt x="38490" y="113103"/>
                    </a:lnTo>
                    <a:lnTo>
                      <a:pt x="27169" y="115862"/>
                    </a:lnTo>
                    <a:lnTo>
                      <a:pt x="22641" y="120000"/>
                    </a:lnTo>
                    <a:lnTo>
                      <a:pt x="6792" y="107586"/>
                    </a:lnTo>
                    <a:lnTo>
                      <a:pt x="0" y="95172"/>
                    </a:lnTo>
                    <a:lnTo>
                      <a:pt x="0" y="82758"/>
                    </a:lnTo>
                    <a:lnTo>
                      <a:pt x="2264" y="71724"/>
                    </a:lnTo>
                    <a:lnTo>
                      <a:pt x="4528" y="59310"/>
                    </a:lnTo>
                    <a:lnTo>
                      <a:pt x="11320" y="45517"/>
                    </a:lnTo>
                    <a:lnTo>
                      <a:pt x="15849" y="34482"/>
                    </a:lnTo>
                    <a:lnTo>
                      <a:pt x="15849" y="22068"/>
                    </a:lnTo>
                    <a:lnTo>
                      <a:pt x="11320" y="9655"/>
                    </a:lnTo>
                    <a:lnTo>
                      <a:pt x="2264" y="0"/>
                    </a:lnTo>
                    <a:lnTo>
                      <a:pt x="120000" y="95172"/>
                    </a:lnTo>
                    <a:lnTo>
                      <a:pt x="120000" y="95172"/>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5" name="Google Shape;635;p48"/>
              <p:cNvSpPr/>
              <p:nvPr/>
            </p:nvSpPr>
            <p:spPr>
              <a:xfrm>
                <a:off x="5487" y="3727"/>
                <a:ext cx="5" cy="10"/>
              </a:xfrm>
              <a:custGeom>
                <a:rect b="b" l="l" r="r" t="t"/>
                <a:pathLst>
                  <a:path extrusionOk="0" h="120000" w="120000">
                    <a:moveTo>
                      <a:pt x="0" y="6000"/>
                    </a:moveTo>
                    <a:lnTo>
                      <a:pt x="87272" y="0"/>
                    </a:lnTo>
                    <a:lnTo>
                      <a:pt x="120000" y="114000"/>
                    </a:lnTo>
                    <a:lnTo>
                      <a:pt x="21818" y="120000"/>
                    </a:lnTo>
                    <a:lnTo>
                      <a:pt x="0" y="6000"/>
                    </a:lnTo>
                    <a:lnTo>
                      <a:pt x="0" y="6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6" name="Google Shape;636;p48"/>
              <p:cNvSpPr/>
              <p:nvPr/>
            </p:nvSpPr>
            <p:spPr>
              <a:xfrm>
                <a:off x="5229" y="3757"/>
                <a:ext cx="11" cy="22"/>
              </a:xfrm>
              <a:custGeom>
                <a:rect b="b" l="l" r="r" t="t"/>
                <a:pathLst>
                  <a:path extrusionOk="0" h="120000" w="120000">
                    <a:moveTo>
                      <a:pt x="120000" y="0"/>
                    </a:moveTo>
                    <a:lnTo>
                      <a:pt x="109565" y="16744"/>
                    </a:lnTo>
                    <a:lnTo>
                      <a:pt x="109565" y="30697"/>
                    </a:lnTo>
                    <a:lnTo>
                      <a:pt x="104347" y="44651"/>
                    </a:lnTo>
                    <a:lnTo>
                      <a:pt x="104347" y="64186"/>
                    </a:lnTo>
                    <a:lnTo>
                      <a:pt x="104347" y="78139"/>
                    </a:lnTo>
                    <a:lnTo>
                      <a:pt x="99130" y="92093"/>
                    </a:lnTo>
                    <a:lnTo>
                      <a:pt x="88695" y="106046"/>
                    </a:lnTo>
                    <a:lnTo>
                      <a:pt x="73043" y="114418"/>
                    </a:lnTo>
                    <a:lnTo>
                      <a:pt x="36521" y="120000"/>
                    </a:lnTo>
                    <a:lnTo>
                      <a:pt x="0" y="120000"/>
                    </a:lnTo>
                    <a:lnTo>
                      <a:pt x="0" y="108837"/>
                    </a:lnTo>
                    <a:lnTo>
                      <a:pt x="5217" y="94883"/>
                    </a:lnTo>
                    <a:lnTo>
                      <a:pt x="20869" y="83720"/>
                    </a:lnTo>
                    <a:lnTo>
                      <a:pt x="31304" y="72558"/>
                    </a:lnTo>
                    <a:lnTo>
                      <a:pt x="46956" y="64186"/>
                    </a:lnTo>
                    <a:lnTo>
                      <a:pt x="57391" y="53023"/>
                    </a:lnTo>
                    <a:lnTo>
                      <a:pt x="62608" y="41860"/>
                    </a:lnTo>
                    <a:lnTo>
                      <a:pt x="62608" y="30697"/>
                    </a:lnTo>
                    <a:lnTo>
                      <a:pt x="52173" y="16744"/>
                    </a:lnTo>
                    <a:lnTo>
                      <a:pt x="20869" y="5581"/>
                    </a:lnTo>
                    <a:lnTo>
                      <a:pt x="120000" y="2790"/>
                    </a:lnTo>
                    <a:lnTo>
                      <a:pt x="120000" y="2790"/>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7" name="Google Shape;637;p48"/>
              <p:cNvSpPr/>
              <p:nvPr/>
            </p:nvSpPr>
            <p:spPr>
              <a:xfrm>
                <a:off x="5196" y="3778"/>
                <a:ext cx="100" cy="126"/>
              </a:xfrm>
              <a:custGeom>
                <a:rect b="b" l="l" r="r" t="t"/>
                <a:pathLst>
                  <a:path extrusionOk="0" h="120000" w="120000">
                    <a:moveTo>
                      <a:pt x="82200" y="60952"/>
                    </a:moveTo>
                    <a:lnTo>
                      <a:pt x="88800" y="62380"/>
                    </a:lnTo>
                    <a:lnTo>
                      <a:pt x="93000" y="62380"/>
                    </a:lnTo>
                    <a:lnTo>
                      <a:pt x="97200" y="60952"/>
                    </a:lnTo>
                    <a:lnTo>
                      <a:pt x="99600" y="58571"/>
                    </a:lnTo>
                    <a:lnTo>
                      <a:pt x="101400" y="55714"/>
                    </a:lnTo>
                    <a:lnTo>
                      <a:pt x="103800" y="52380"/>
                    </a:lnTo>
                    <a:lnTo>
                      <a:pt x="105600" y="49047"/>
                    </a:lnTo>
                    <a:lnTo>
                      <a:pt x="106800" y="44761"/>
                    </a:lnTo>
                    <a:lnTo>
                      <a:pt x="108600" y="40952"/>
                    </a:lnTo>
                    <a:lnTo>
                      <a:pt x="109800" y="37619"/>
                    </a:lnTo>
                    <a:lnTo>
                      <a:pt x="101400" y="32857"/>
                    </a:lnTo>
                    <a:lnTo>
                      <a:pt x="108600" y="26190"/>
                    </a:lnTo>
                    <a:lnTo>
                      <a:pt x="114000" y="26666"/>
                    </a:lnTo>
                    <a:lnTo>
                      <a:pt x="115800" y="28571"/>
                    </a:lnTo>
                    <a:lnTo>
                      <a:pt x="117600" y="30476"/>
                    </a:lnTo>
                    <a:lnTo>
                      <a:pt x="117000" y="32857"/>
                    </a:lnTo>
                    <a:lnTo>
                      <a:pt x="115800" y="35714"/>
                    </a:lnTo>
                    <a:lnTo>
                      <a:pt x="115200" y="38095"/>
                    </a:lnTo>
                    <a:lnTo>
                      <a:pt x="114600" y="40952"/>
                    </a:lnTo>
                    <a:lnTo>
                      <a:pt x="114600" y="44285"/>
                    </a:lnTo>
                    <a:lnTo>
                      <a:pt x="115800" y="46666"/>
                    </a:lnTo>
                    <a:lnTo>
                      <a:pt x="120000" y="49047"/>
                    </a:lnTo>
                    <a:lnTo>
                      <a:pt x="118200" y="49523"/>
                    </a:lnTo>
                    <a:lnTo>
                      <a:pt x="117600" y="49523"/>
                    </a:lnTo>
                    <a:lnTo>
                      <a:pt x="115800" y="49523"/>
                    </a:lnTo>
                    <a:lnTo>
                      <a:pt x="114600" y="49523"/>
                    </a:lnTo>
                    <a:lnTo>
                      <a:pt x="112800" y="49523"/>
                    </a:lnTo>
                    <a:lnTo>
                      <a:pt x="112200" y="49523"/>
                    </a:lnTo>
                    <a:lnTo>
                      <a:pt x="111000" y="50000"/>
                    </a:lnTo>
                    <a:lnTo>
                      <a:pt x="109800" y="50952"/>
                    </a:lnTo>
                    <a:lnTo>
                      <a:pt x="109200" y="51428"/>
                    </a:lnTo>
                    <a:lnTo>
                      <a:pt x="108600" y="52380"/>
                    </a:lnTo>
                    <a:lnTo>
                      <a:pt x="108600" y="53809"/>
                    </a:lnTo>
                    <a:lnTo>
                      <a:pt x="109200" y="54761"/>
                    </a:lnTo>
                    <a:lnTo>
                      <a:pt x="109800" y="56190"/>
                    </a:lnTo>
                    <a:lnTo>
                      <a:pt x="111000" y="57619"/>
                    </a:lnTo>
                    <a:lnTo>
                      <a:pt x="111600" y="58095"/>
                    </a:lnTo>
                    <a:lnTo>
                      <a:pt x="112800" y="58571"/>
                    </a:lnTo>
                    <a:lnTo>
                      <a:pt x="114000" y="59047"/>
                    </a:lnTo>
                    <a:lnTo>
                      <a:pt x="115200" y="60476"/>
                    </a:lnTo>
                    <a:lnTo>
                      <a:pt x="117000" y="60952"/>
                    </a:lnTo>
                    <a:lnTo>
                      <a:pt x="117600" y="62380"/>
                    </a:lnTo>
                    <a:lnTo>
                      <a:pt x="112800" y="62857"/>
                    </a:lnTo>
                    <a:lnTo>
                      <a:pt x="109200" y="63809"/>
                    </a:lnTo>
                    <a:lnTo>
                      <a:pt x="104400" y="65238"/>
                    </a:lnTo>
                    <a:lnTo>
                      <a:pt x="100800" y="66666"/>
                    </a:lnTo>
                    <a:lnTo>
                      <a:pt x="96600" y="67619"/>
                    </a:lnTo>
                    <a:lnTo>
                      <a:pt x="92400" y="68095"/>
                    </a:lnTo>
                    <a:lnTo>
                      <a:pt x="88200" y="69047"/>
                    </a:lnTo>
                    <a:lnTo>
                      <a:pt x="84000" y="68095"/>
                    </a:lnTo>
                    <a:lnTo>
                      <a:pt x="79800" y="67142"/>
                    </a:lnTo>
                    <a:lnTo>
                      <a:pt x="75000" y="65238"/>
                    </a:lnTo>
                    <a:lnTo>
                      <a:pt x="75000" y="67619"/>
                    </a:lnTo>
                    <a:lnTo>
                      <a:pt x="74400" y="69523"/>
                    </a:lnTo>
                    <a:lnTo>
                      <a:pt x="72600" y="71904"/>
                    </a:lnTo>
                    <a:lnTo>
                      <a:pt x="71400" y="74285"/>
                    </a:lnTo>
                    <a:lnTo>
                      <a:pt x="69600" y="76666"/>
                    </a:lnTo>
                    <a:lnTo>
                      <a:pt x="69000" y="78571"/>
                    </a:lnTo>
                    <a:lnTo>
                      <a:pt x="69000" y="80952"/>
                    </a:lnTo>
                    <a:lnTo>
                      <a:pt x="70800" y="82857"/>
                    </a:lnTo>
                    <a:lnTo>
                      <a:pt x="73800" y="84285"/>
                    </a:lnTo>
                    <a:lnTo>
                      <a:pt x="77400" y="85714"/>
                    </a:lnTo>
                    <a:lnTo>
                      <a:pt x="78600" y="85714"/>
                    </a:lnTo>
                    <a:lnTo>
                      <a:pt x="80400" y="85714"/>
                    </a:lnTo>
                    <a:lnTo>
                      <a:pt x="82200" y="85714"/>
                    </a:lnTo>
                    <a:lnTo>
                      <a:pt x="83400" y="85238"/>
                    </a:lnTo>
                    <a:lnTo>
                      <a:pt x="84000" y="85238"/>
                    </a:lnTo>
                    <a:lnTo>
                      <a:pt x="85800" y="85238"/>
                    </a:lnTo>
                    <a:lnTo>
                      <a:pt x="86400" y="84285"/>
                    </a:lnTo>
                    <a:lnTo>
                      <a:pt x="87000" y="83809"/>
                    </a:lnTo>
                    <a:lnTo>
                      <a:pt x="88200" y="83333"/>
                    </a:lnTo>
                    <a:lnTo>
                      <a:pt x="88800" y="81904"/>
                    </a:lnTo>
                    <a:lnTo>
                      <a:pt x="88200" y="76190"/>
                    </a:lnTo>
                    <a:lnTo>
                      <a:pt x="90000" y="77142"/>
                    </a:lnTo>
                    <a:lnTo>
                      <a:pt x="93000" y="78095"/>
                    </a:lnTo>
                    <a:lnTo>
                      <a:pt x="95400" y="78095"/>
                    </a:lnTo>
                    <a:lnTo>
                      <a:pt x="98400" y="78571"/>
                    </a:lnTo>
                    <a:lnTo>
                      <a:pt x="101400" y="78095"/>
                    </a:lnTo>
                    <a:lnTo>
                      <a:pt x="104400" y="78095"/>
                    </a:lnTo>
                    <a:lnTo>
                      <a:pt x="106800" y="78095"/>
                    </a:lnTo>
                    <a:lnTo>
                      <a:pt x="109800" y="77142"/>
                    </a:lnTo>
                    <a:lnTo>
                      <a:pt x="112200" y="77142"/>
                    </a:lnTo>
                    <a:lnTo>
                      <a:pt x="115200" y="77142"/>
                    </a:lnTo>
                    <a:lnTo>
                      <a:pt x="111600" y="79523"/>
                    </a:lnTo>
                    <a:lnTo>
                      <a:pt x="106800" y="81904"/>
                    </a:lnTo>
                    <a:lnTo>
                      <a:pt x="101400" y="83809"/>
                    </a:lnTo>
                    <a:lnTo>
                      <a:pt x="96600" y="85714"/>
                    </a:lnTo>
                    <a:lnTo>
                      <a:pt x="91800" y="87619"/>
                    </a:lnTo>
                    <a:lnTo>
                      <a:pt x="87000" y="90000"/>
                    </a:lnTo>
                    <a:lnTo>
                      <a:pt x="83400" y="92380"/>
                    </a:lnTo>
                    <a:lnTo>
                      <a:pt x="81000" y="95714"/>
                    </a:lnTo>
                    <a:lnTo>
                      <a:pt x="79800" y="99523"/>
                    </a:lnTo>
                    <a:lnTo>
                      <a:pt x="80400" y="104285"/>
                    </a:lnTo>
                    <a:lnTo>
                      <a:pt x="84000" y="102380"/>
                    </a:lnTo>
                    <a:lnTo>
                      <a:pt x="87000" y="101428"/>
                    </a:lnTo>
                    <a:lnTo>
                      <a:pt x="90000" y="100952"/>
                    </a:lnTo>
                    <a:lnTo>
                      <a:pt x="92400" y="100952"/>
                    </a:lnTo>
                    <a:lnTo>
                      <a:pt x="94800" y="100952"/>
                    </a:lnTo>
                    <a:lnTo>
                      <a:pt x="96600" y="101428"/>
                    </a:lnTo>
                    <a:lnTo>
                      <a:pt x="98400" y="101428"/>
                    </a:lnTo>
                    <a:lnTo>
                      <a:pt x="100200" y="101428"/>
                    </a:lnTo>
                    <a:lnTo>
                      <a:pt x="101400" y="100000"/>
                    </a:lnTo>
                    <a:lnTo>
                      <a:pt x="103200" y="99047"/>
                    </a:lnTo>
                    <a:lnTo>
                      <a:pt x="106200" y="120000"/>
                    </a:lnTo>
                    <a:lnTo>
                      <a:pt x="95400" y="99523"/>
                    </a:lnTo>
                    <a:lnTo>
                      <a:pt x="94200" y="101428"/>
                    </a:lnTo>
                    <a:lnTo>
                      <a:pt x="92400" y="103333"/>
                    </a:lnTo>
                    <a:lnTo>
                      <a:pt x="91800" y="104761"/>
                    </a:lnTo>
                    <a:lnTo>
                      <a:pt x="91800" y="107142"/>
                    </a:lnTo>
                    <a:lnTo>
                      <a:pt x="91800" y="109047"/>
                    </a:lnTo>
                    <a:lnTo>
                      <a:pt x="92400" y="111428"/>
                    </a:lnTo>
                    <a:lnTo>
                      <a:pt x="92400" y="113333"/>
                    </a:lnTo>
                    <a:lnTo>
                      <a:pt x="91800" y="115238"/>
                    </a:lnTo>
                    <a:lnTo>
                      <a:pt x="91200" y="117142"/>
                    </a:lnTo>
                    <a:lnTo>
                      <a:pt x="90000" y="118571"/>
                    </a:lnTo>
                    <a:lnTo>
                      <a:pt x="80400" y="106666"/>
                    </a:lnTo>
                    <a:lnTo>
                      <a:pt x="79800" y="108571"/>
                    </a:lnTo>
                    <a:lnTo>
                      <a:pt x="78000" y="110000"/>
                    </a:lnTo>
                    <a:lnTo>
                      <a:pt x="77400" y="111428"/>
                    </a:lnTo>
                    <a:lnTo>
                      <a:pt x="76800" y="113333"/>
                    </a:lnTo>
                    <a:lnTo>
                      <a:pt x="75600" y="114761"/>
                    </a:lnTo>
                    <a:lnTo>
                      <a:pt x="75000" y="115714"/>
                    </a:lnTo>
                    <a:lnTo>
                      <a:pt x="73800" y="117142"/>
                    </a:lnTo>
                    <a:lnTo>
                      <a:pt x="72000" y="117619"/>
                    </a:lnTo>
                    <a:lnTo>
                      <a:pt x="69600" y="117619"/>
                    </a:lnTo>
                    <a:lnTo>
                      <a:pt x="67800" y="117142"/>
                    </a:lnTo>
                    <a:lnTo>
                      <a:pt x="66600" y="115238"/>
                    </a:lnTo>
                    <a:lnTo>
                      <a:pt x="66000" y="113809"/>
                    </a:lnTo>
                    <a:lnTo>
                      <a:pt x="66000" y="112380"/>
                    </a:lnTo>
                    <a:lnTo>
                      <a:pt x="66000" y="110000"/>
                    </a:lnTo>
                    <a:lnTo>
                      <a:pt x="65400" y="108095"/>
                    </a:lnTo>
                    <a:lnTo>
                      <a:pt x="65400" y="106190"/>
                    </a:lnTo>
                    <a:lnTo>
                      <a:pt x="64200" y="104285"/>
                    </a:lnTo>
                    <a:lnTo>
                      <a:pt x="63600" y="102380"/>
                    </a:lnTo>
                    <a:lnTo>
                      <a:pt x="62400" y="101428"/>
                    </a:lnTo>
                    <a:lnTo>
                      <a:pt x="60000" y="99523"/>
                    </a:lnTo>
                    <a:lnTo>
                      <a:pt x="48000" y="115714"/>
                    </a:lnTo>
                    <a:lnTo>
                      <a:pt x="46200" y="115238"/>
                    </a:lnTo>
                    <a:lnTo>
                      <a:pt x="45600" y="114761"/>
                    </a:lnTo>
                    <a:lnTo>
                      <a:pt x="43800" y="113333"/>
                    </a:lnTo>
                    <a:lnTo>
                      <a:pt x="42600" y="112857"/>
                    </a:lnTo>
                    <a:lnTo>
                      <a:pt x="42000" y="111428"/>
                    </a:lnTo>
                    <a:lnTo>
                      <a:pt x="40200" y="110952"/>
                    </a:lnTo>
                    <a:lnTo>
                      <a:pt x="39600" y="110476"/>
                    </a:lnTo>
                    <a:lnTo>
                      <a:pt x="37800" y="110476"/>
                    </a:lnTo>
                    <a:lnTo>
                      <a:pt x="36600" y="110476"/>
                    </a:lnTo>
                    <a:lnTo>
                      <a:pt x="34200" y="110476"/>
                    </a:lnTo>
                    <a:lnTo>
                      <a:pt x="33600" y="110952"/>
                    </a:lnTo>
                    <a:lnTo>
                      <a:pt x="32400" y="112380"/>
                    </a:lnTo>
                    <a:lnTo>
                      <a:pt x="31800" y="112857"/>
                    </a:lnTo>
                    <a:lnTo>
                      <a:pt x="31800" y="113809"/>
                    </a:lnTo>
                    <a:lnTo>
                      <a:pt x="31800" y="114761"/>
                    </a:lnTo>
                    <a:lnTo>
                      <a:pt x="31800" y="115714"/>
                    </a:lnTo>
                    <a:lnTo>
                      <a:pt x="31800" y="117142"/>
                    </a:lnTo>
                    <a:lnTo>
                      <a:pt x="31800" y="118095"/>
                    </a:lnTo>
                    <a:lnTo>
                      <a:pt x="32400" y="118571"/>
                    </a:lnTo>
                    <a:lnTo>
                      <a:pt x="32400" y="120000"/>
                    </a:lnTo>
                    <a:lnTo>
                      <a:pt x="31200" y="118095"/>
                    </a:lnTo>
                    <a:lnTo>
                      <a:pt x="30600" y="117142"/>
                    </a:lnTo>
                    <a:lnTo>
                      <a:pt x="28800" y="115238"/>
                    </a:lnTo>
                    <a:lnTo>
                      <a:pt x="27600" y="113809"/>
                    </a:lnTo>
                    <a:lnTo>
                      <a:pt x="26400" y="112380"/>
                    </a:lnTo>
                    <a:lnTo>
                      <a:pt x="25200" y="110476"/>
                    </a:lnTo>
                    <a:lnTo>
                      <a:pt x="24000" y="108571"/>
                    </a:lnTo>
                    <a:lnTo>
                      <a:pt x="23400" y="106666"/>
                    </a:lnTo>
                    <a:lnTo>
                      <a:pt x="22800" y="104761"/>
                    </a:lnTo>
                    <a:lnTo>
                      <a:pt x="22200" y="102380"/>
                    </a:lnTo>
                    <a:lnTo>
                      <a:pt x="23400" y="103333"/>
                    </a:lnTo>
                    <a:lnTo>
                      <a:pt x="25200" y="103333"/>
                    </a:lnTo>
                    <a:lnTo>
                      <a:pt x="25800" y="102380"/>
                    </a:lnTo>
                    <a:lnTo>
                      <a:pt x="26400" y="102380"/>
                    </a:lnTo>
                    <a:lnTo>
                      <a:pt x="27600" y="101904"/>
                    </a:lnTo>
                    <a:lnTo>
                      <a:pt x="28200" y="101428"/>
                    </a:lnTo>
                    <a:lnTo>
                      <a:pt x="28800" y="101428"/>
                    </a:lnTo>
                    <a:lnTo>
                      <a:pt x="28800" y="100952"/>
                    </a:lnTo>
                    <a:lnTo>
                      <a:pt x="29400" y="100000"/>
                    </a:lnTo>
                    <a:lnTo>
                      <a:pt x="29400" y="99523"/>
                    </a:lnTo>
                    <a:lnTo>
                      <a:pt x="43200" y="113809"/>
                    </a:lnTo>
                    <a:lnTo>
                      <a:pt x="43200" y="110952"/>
                    </a:lnTo>
                    <a:lnTo>
                      <a:pt x="43800" y="108571"/>
                    </a:lnTo>
                    <a:lnTo>
                      <a:pt x="45000" y="105714"/>
                    </a:lnTo>
                    <a:lnTo>
                      <a:pt x="46200" y="102380"/>
                    </a:lnTo>
                    <a:lnTo>
                      <a:pt x="48000" y="99523"/>
                    </a:lnTo>
                    <a:lnTo>
                      <a:pt x="48600" y="97142"/>
                    </a:lnTo>
                    <a:lnTo>
                      <a:pt x="48600" y="94761"/>
                    </a:lnTo>
                    <a:lnTo>
                      <a:pt x="46800" y="92380"/>
                    </a:lnTo>
                    <a:lnTo>
                      <a:pt x="43800" y="90476"/>
                    </a:lnTo>
                    <a:lnTo>
                      <a:pt x="39600" y="88571"/>
                    </a:lnTo>
                    <a:lnTo>
                      <a:pt x="43200" y="89523"/>
                    </a:lnTo>
                    <a:lnTo>
                      <a:pt x="46200" y="90000"/>
                    </a:lnTo>
                    <a:lnTo>
                      <a:pt x="49200" y="90000"/>
                    </a:lnTo>
                    <a:lnTo>
                      <a:pt x="51600" y="90000"/>
                    </a:lnTo>
                    <a:lnTo>
                      <a:pt x="54600" y="89523"/>
                    </a:lnTo>
                    <a:lnTo>
                      <a:pt x="57000" y="88095"/>
                    </a:lnTo>
                    <a:lnTo>
                      <a:pt x="59400" y="86666"/>
                    </a:lnTo>
                    <a:lnTo>
                      <a:pt x="61200" y="85714"/>
                    </a:lnTo>
                    <a:lnTo>
                      <a:pt x="63600" y="83809"/>
                    </a:lnTo>
                    <a:lnTo>
                      <a:pt x="66000" y="81428"/>
                    </a:lnTo>
                    <a:lnTo>
                      <a:pt x="60000" y="79523"/>
                    </a:lnTo>
                    <a:lnTo>
                      <a:pt x="53400" y="79047"/>
                    </a:lnTo>
                    <a:lnTo>
                      <a:pt x="46200" y="79523"/>
                    </a:lnTo>
                    <a:lnTo>
                      <a:pt x="38400" y="80952"/>
                    </a:lnTo>
                    <a:lnTo>
                      <a:pt x="31200" y="82857"/>
                    </a:lnTo>
                    <a:lnTo>
                      <a:pt x="23400" y="83809"/>
                    </a:lnTo>
                    <a:lnTo>
                      <a:pt x="16800" y="85238"/>
                    </a:lnTo>
                    <a:lnTo>
                      <a:pt x="9600" y="85238"/>
                    </a:lnTo>
                    <a:lnTo>
                      <a:pt x="4800" y="83809"/>
                    </a:lnTo>
                    <a:lnTo>
                      <a:pt x="0" y="80476"/>
                    </a:lnTo>
                    <a:lnTo>
                      <a:pt x="6600" y="75238"/>
                    </a:lnTo>
                    <a:lnTo>
                      <a:pt x="14400" y="71904"/>
                    </a:lnTo>
                    <a:lnTo>
                      <a:pt x="22200" y="69047"/>
                    </a:lnTo>
                    <a:lnTo>
                      <a:pt x="29400" y="65714"/>
                    </a:lnTo>
                    <a:lnTo>
                      <a:pt x="37200" y="63333"/>
                    </a:lnTo>
                    <a:lnTo>
                      <a:pt x="45000" y="60476"/>
                    </a:lnTo>
                    <a:lnTo>
                      <a:pt x="52200" y="57619"/>
                    </a:lnTo>
                    <a:lnTo>
                      <a:pt x="59400" y="53809"/>
                    </a:lnTo>
                    <a:lnTo>
                      <a:pt x="66000" y="49523"/>
                    </a:lnTo>
                    <a:lnTo>
                      <a:pt x="72000" y="44285"/>
                    </a:lnTo>
                    <a:lnTo>
                      <a:pt x="81000" y="51904"/>
                    </a:lnTo>
                    <a:lnTo>
                      <a:pt x="84000" y="46190"/>
                    </a:lnTo>
                    <a:lnTo>
                      <a:pt x="85200" y="40476"/>
                    </a:lnTo>
                    <a:lnTo>
                      <a:pt x="83400" y="35238"/>
                    </a:lnTo>
                    <a:lnTo>
                      <a:pt x="80400" y="30476"/>
                    </a:lnTo>
                    <a:lnTo>
                      <a:pt x="75600" y="26190"/>
                    </a:lnTo>
                    <a:lnTo>
                      <a:pt x="70800" y="21904"/>
                    </a:lnTo>
                    <a:lnTo>
                      <a:pt x="64200" y="19047"/>
                    </a:lnTo>
                    <a:lnTo>
                      <a:pt x="58200" y="15714"/>
                    </a:lnTo>
                    <a:lnTo>
                      <a:pt x="52200" y="13333"/>
                    </a:lnTo>
                    <a:lnTo>
                      <a:pt x="46200" y="11428"/>
                    </a:lnTo>
                    <a:lnTo>
                      <a:pt x="49800" y="11428"/>
                    </a:lnTo>
                    <a:lnTo>
                      <a:pt x="54600" y="12380"/>
                    </a:lnTo>
                    <a:lnTo>
                      <a:pt x="58200" y="12857"/>
                    </a:lnTo>
                    <a:lnTo>
                      <a:pt x="63000" y="13333"/>
                    </a:lnTo>
                    <a:lnTo>
                      <a:pt x="67800" y="13333"/>
                    </a:lnTo>
                    <a:lnTo>
                      <a:pt x="72000" y="12857"/>
                    </a:lnTo>
                    <a:lnTo>
                      <a:pt x="75600" y="11428"/>
                    </a:lnTo>
                    <a:lnTo>
                      <a:pt x="78600" y="9047"/>
                    </a:lnTo>
                    <a:lnTo>
                      <a:pt x="81000" y="5714"/>
                    </a:lnTo>
                    <a:lnTo>
                      <a:pt x="82800" y="0"/>
                    </a:lnTo>
                    <a:lnTo>
                      <a:pt x="82200" y="6666"/>
                    </a:lnTo>
                    <a:lnTo>
                      <a:pt x="82800" y="13333"/>
                    </a:lnTo>
                    <a:lnTo>
                      <a:pt x="84000" y="20000"/>
                    </a:lnTo>
                    <a:lnTo>
                      <a:pt x="86400" y="26190"/>
                    </a:lnTo>
                    <a:lnTo>
                      <a:pt x="88800" y="32857"/>
                    </a:lnTo>
                    <a:lnTo>
                      <a:pt x="91200" y="38095"/>
                    </a:lnTo>
                    <a:lnTo>
                      <a:pt x="91800" y="44285"/>
                    </a:lnTo>
                    <a:lnTo>
                      <a:pt x="91200" y="50000"/>
                    </a:lnTo>
                    <a:lnTo>
                      <a:pt x="88200" y="55714"/>
                    </a:lnTo>
                    <a:lnTo>
                      <a:pt x="82800" y="60952"/>
                    </a:lnTo>
                    <a:lnTo>
                      <a:pt x="82800" y="60952"/>
                    </a:lnTo>
                    <a:lnTo>
                      <a:pt x="82200" y="6095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8" name="Google Shape;638;p48"/>
              <p:cNvSpPr/>
              <p:nvPr/>
            </p:nvSpPr>
            <p:spPr>
              <a:xfrm>
                <a:off x="4340" y="3879"/>
                <a:ext cx="117" cy="226"/>
              </a:xfrm>
              <a:custGeom>
                <a:rect b="b" l="l" r="r" t="t"/>
                <a:pathLst>
                  <a:path extrusionOk="0" h="120000" w="120000">
                    <a:moveTo>
                      <a:pt x="102638" y="20753"/>
                    </a:moveTo>
                    <a:lnTo>
                      <a:pt x="108765" y="29800"/>
                    </a:lnTo>
                    <a:lnTo>
                      <a:pt x="114893" y="39911"/>
                    </a:lnTo>
                    <a:lnTo>
                      <a:pt x="117957" y="50288"/>
                    </a:lnTo>
                    <a:lnTo>
                      <a:pt x="120000" y="61197"/>
                    </a:lnTo>
                    <a:lnTo>
                      <a:pt x="120000" y="71574"/>
                    </a:lnTo>
                    <a:lnTo>
                      <a:pt x="117957" y="82217"/>
                    </a:lnTo>
                    <a:lnTo>
                      <a:pt x="113872" y="92328"/>
                    </a:lnTo>
                    <a:lnTo>
                      <a:pt x="108255" y="102172"/>
                    </a:lnTo>
                    <a:lnTo>
                      <a:pt x="99574" y="110953"/>
                    </a:lnTo>
                    <a:lnTo>
                      <a:pt x="88851" y="118669"/>
                    </a:lnTo>
                    <a:lnTo>
                      <a:pt x="86297" y="117871"/>
                    </a:lnTo>
                    <a:lnTo>
                      <a:pt x="83744" y="117605"/>
                    </a:lnTo>
                    <a:lnTo>
                      <a:pt x="80680" y="117339"/>
                    </a:lnTo>
                    <a:lnTo>
                      <a:pt x="77106" y="117339"/>
                    </a:lnTo>
                    <a:lnTo>
                      <a:pt x="73531" y="117605"/>
                    </a:lnTo>
                    <a:lnTo>
                      <a:pt x="69957" y="117605"/>
                    </a:lnTo>
                    <a:lnTo>
                      <a:pt x="66382" y="117605"/>
                    </a:lnTo>
                    <a:lnTo>
                      <a:pt x="62808" y="117605"/>
                    </a:lnTo>
                    <a:lnTo>
                      <a:pt x="59234" y="117605"/>
                    </a:lnTo>
                    <a:lnTo>
                      <a:pt x="56170" y="117073"/>
                    </a:lnTo>
                    <a:lnTo>
                      <a:pt x="55148" y="116541"/>
                    </a:lnTo>
                    <a:lnTo>
                      <a:pt x="55148" y="116008"/>
                    </a:lnTo>
                    <a:lnTo>
                      <a:pt x="55148" y="115210"/>
                    </a:lnTo>
                    <a:lnTo>
                      <a:pt x="55148" y="114944"/>
                    </a:lnTo>
                    <a:lnTo>
                      <a:pt x="55148" y="114146"/>
                    </a:lnTo>
                    <a:lnTo>
                      <a:pt x="55148" y="113614"/>
                    </a:lnTo>
                    <a:lnTo>
                      <a:pt x="54638" y="113348"/>
                    </a:lnTo>
                    <a:lnTo>
                      <a:pt x="54127" y="112549"/>
                    </a:lnTo>
                    <a:lnTo>
                      <a:pt x="53106" y="112283"/>
                    </a:lnTo>
                    <a:lnTo>
                      <a:pt x="52085" y="112283"/>
                    </a:lnTo>
                    <a:lnTo>
                      <a:pt x="39829" y="120000"/>
                    </a:lnTo>
                    <a:lnTo>
                      <a:pt x="39319" y="118669"/>
                    </a:lnTo>
                    <a:lnTo>
                      <a:pt x="39319" y="117605"/>
                    </a:lnTo>
                    <a:lnTo>
                      <a:pt x="39829" y="116274"/>
                    </a:lnTo>
                    <a:lnTo>
                      <a:pt x="40340" y="115210"/>
                    </a:lnTo>
                    <a:lnTo>
                      <a:pt x="40851" y="114146"/>
                    </a:lnTo>
                    <a:lnTo>
                      <a:pt x="41872" y="113348"/>
                    </a:lnTo>
                    <a:lnTo>
                      <a:pt x="42382" y="112283"/>
                    </a:lnTo>
                    <a:lnTo>
                      <a:pt x="41872" y="111219"/>
                    </a:lnTo>
                    <a:lnTo>
                      <a:pt x="40340" y="110155"/>
                    </a:lnTo>
                    <a:lnTo>
                      <a:pt x="37787" y="109623"/>
                    </a:lnTo>
                    <a:lnTo>
                      <a:pt x="34212" y="111485"/>
                    </a:lnTo>
                    <a:lnTo>
                      <a:pt x="31659" y="112549"/>
                    </a:lnTo>
                    <a:lnTo>
                      <a:pt x="29617" y="112815"/>
                    </a:lnTo>
                    <a:lnTo>
                      <a:pt x="27574" y="112283"/>
                    </a:lnTo>
                    <a:lnTo>
                      <a:pt x="26042" y="110953"/>
                    </a:lnTo>
                    <a:lnTo>
                      <a:pt x="25531" y="109623"/>
                    </a:lnTo>
                    <a:lnTo>
                      <a:pt x="24510" y="108292"/>
                    </a:lnTo>
                    <a:lnTo>
                      <a:pt x="22978" y="107494"/>
                    </a:lnTo>
                    <a:lnTo>
                      <a:pt x="20936" y="107228"/>
                    </a:lnTo>
                    <a:lnTo>
                      <a:pt x="18382" y="107494"/>
                    </a:lnTo>
                    <a:lnTo>
                      <a:pt x="12255" y="98447"/>
                    </a:lnTo>
                    <a:lnTo>
                      <a:pt x="7659" y="89135"/>
                    </a:lnTo>
                    <a:lnTo>
                      <a:pt x="3574" y="79024"/>
                    </a:lnTo>
                    <a:lnTo>
                      <a:pt x="1021" y="68647"/>
                    </a:lnTo>
                    <a:lnTo>
                      <a:pt x="0" y="57738"/>
                    </a:lnTo>
                    <a:lnTo>
                      <a:pt x="510" y="47361"/>
                    </a:lnTo>
                    <a:lnTo>
                      <a:pt x="2553" y="36984"/>
                    </a:lnTo>
                    <a:lnTo>
                      <a:pt x="6638" y="26607"/>
                    </a:lnTo>
                    <a:lnTo>
                      <a:pt x="12765" y="17028"/>
                    </a:lnTo>
                    <a:lnTo>
                      <a:pt x="20936" y="7982"/>
                    </a:lnTo>
                    <a:lnTo>
                      <a:pt x="30127" y="3725"/>
                    </a:lnTo>
                    <a:lnTo>
                      <a:pt x="39319" y="798"/>
                    </a:lnTo>
                    <a:lnTo>
                      <a:pt x="49021" y="0"/>
                    </a:lnTo>
                    <a:lnTo>
                      <a:pt x="58723" y="266"/>
                    </a:lnTo>
                    <a:lnTo>
                      <a:pt x="68425" y="1596"/>
                    </a:lnTo>
                    <a:lnTo>
                      <a:pt x="76595" y="3991"/>
                    </a:lnTo>
                    <a:lnTo>
                      <a:pt x="84765" y="7450"/>
                    </a:lnTo>
                    <a:lnTo>
                      <a:pt x="91914" y="11441"/>
                    </a:lnTo>
                    <a:lnTo>
                      <a:pt x="98042" y="15964"/>
                    </a:lnTo>
                    <a:lnTo>
                      <a:pt x="102638" y="20753"/>
                    </a:lnTo>
                    <a:lnTo>
                      <a:pt x="102638" y="20753"/>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39" name="Google Shape;639;p48"/>
              <p:cNvSpPr/>
              <p:nvPr/>
            </p:nvSpPr>
            <p:spPr>
              <a:xfrm>
                <a:off x="4428" y="3883"/>
                <a:ext cx="48" cy="215"/>
              </a:xfrm>
              <a:custGeom>
                <a:rect b="b" l="l" r="r" t="t"/>
                <a:pathLst>
                  <a:path extrusionOk="0" h="120000" w="120000">
                    <a:moveTo>
                      <a:pt x="108979" y="93271"/>
                    </a:moveTo>
                    <a:lnTo>
                      <a:pt x="102857" y="95777"/>
                    </a:lnTo>
                    <a:lnTo>
                      <a:pt x="97959" y="98561"/>
                    </a:lnTo>
                    <a:lnTo>
                      <a:pt x="93061" y="101345"/>
                    </a:lnTo>
                    <a:lnTo>
                      <a:pt x="90612" y="104408"/>
                    </a:lnTo>
                    <a:lnTo>
                      <a:pt x="86938" y="107470"/>
                    </a:lnTo>
                    <a:lnTo>
                      <a:pt x="82040" y="110255"/>
                    </a:lnTo>
                    <a:lnTo>
                      <a:pt x="77142" y="113039"/>
                    </a:lnTo>
                    <a:lnTo>
                      <a:pt x="71020" y="115545"/>
                    </a:lnTo>
                    <a:lnTo>
                      <a:pt x="63673" y="117772"/>
                    </a:lnTo>
                    <a:lnTo>
                      <a:pt x="52653" y="120000"/>
                    </a:lnTo>
                    <a:lnTo>
                      <a:pt x="71020" y="108306"/>
                    </a:lnTo>
                    <a:lnTo>
                      <a:pt x="85714" y="96334"/>
                    </a:lnTo>
                    <a:lnTo>
                      <a:pt x="96734" y="83805"/>
                    </a:lnTo>
                    <a:lnTo>
                      <a:pt x="100408" y="70719"/>
                    </a:lnTo>
                    <a:lnTo>
                      <a:pt x="100408" y="57633"/>
                    </a:lnTo>
                    <a:lnTo>
                      <a:pt x="94285" y="44825"/>
                    </a:lnTo>
                    <a:lnTo>
                      <a:pt x="82040" y="32296"/>
                    </a:lnTo>
                    <a:lnTo>
                      <a:pt x="62448" y="20881"/>
                    </a:lnTo>
                    <a:lnTo>
                      <a:pt x="34285" y="9744"/>
                    </a:lnTo>
                    <a:lnTo>
                      <a:pt x="0" y="0"/>
                    </a:lnTo>
                    <a:lnTo>
                      <a:pt x="34285" y="6403"/>
                    </a:lnTo>
                    <a:lnTo>
                      <a:pt x="61224" y="13642"/>
                    </a:lnTo>
                    <a:lnTo>
                      <a:pt x="82040" y="22552"/>
                    </a:lnTo>
                    <a:lnTo>
                      <a:pt x="99183" y="31740"/>
                    </a:lnTo>
                    <a:lnTo>
                      <a:pt x="110204" y="41763"/>
                    </a:lnTo>
                    <a:lnTo>
                      <a:pt x="116326" y="52064"/>
                    </a:lnTo>
                    <a:lnTo>
                      <a:pt x="119999" y="62645"/>
                    </a:lnTo>
                    <a:lnTo>
                      <a:pt x="117551" y="73225"/>
                    </a:lnTo>
                    <a:lnTo>
                      <a:pt x="115102" y="83526"/>
                    </a:lnTo>
                    <a:lnTo>
                      <a:pt x="110204" y="93271"/>
                    </a:lnTo>
                    <a:lnTo>
                      <a:pt x="110204" y="93271"/>
                    </a:lnTo>
                    <a:lnTo>
                      <a:pt x="108979" y="93271"/>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0" name="Google Shape;640;p48"/>
              <p:cNvSpPr/>
              <p:nvPr/>
            </p:nvSpPr>
            <p:spPr>
              <a:xfrm>
                <a:off x="4234" y="3907"/>
                <a:ext cx="53" cy="103"/>
              </a:xfrm>
              <a:custGeom>
                <a:rect b="b" l="l" r="r" t="t"/>
                <a:pathLst>
                  <a:path extrusionOk="0" h="120000" w="120000">
                    <a:moveTo>
                      <a:pt x="120000" y="95414"/>
                    </a:moveTo>
                    <a:lnTo>
                      <a:pt x="115555" y="98341"/>
                    </a:lnTo>
                    <a:lnTo>
                      <a:pt x="112222" y="101268"/>
                    </a:lnTo>
                    <a:lnTo>
                      <a:pt x="112222" y="103609"/>
                    </a:lnTo>
                    <a:lnTo>
                      <a:pt x="112222" y="105951"/>
                    </a:lnTo>
                    <a:lnTo>
                      <a:pt x="114444" y="108292"/>
                    </a:lnTo>
                    <a:lnTo>
                      <a:pt x="114444" y="110634"/>
                    </a:lnTo>
                    <a:lnTo>
                      <a:pt x="114444" y="112390"/>
                    </a:lnTo>
                    <a:lnTo>
                      <a:pt x="112222" y="114731"/>
                    </a:lnTo>
                    <a:lnTo>
                      <a:pt x="110000" y="117073"/>
                    </a:lnTo>
                    <a:lnTo>
                      <a:pt x="103333" y="120000"/>
                    </a:lnTo>
                    <a:lnTo>
                      <a:pt x="85555" y="108292"/>
                    </a:lnTo>
                    <a:lnTo>
                      <a:pt x="73333" y="117073"/>
                    </a:lnTo>
                    <a:lnTo>
                      <a:pt x="67777" y="114731"/>
                    </a:lnTo>
                    <a:lnTo>
                      <a:pt x="62222" y="112390"/>
                    </a:lnTo>
                    <a:lnTo>
                      <a:pt x="56666" y="111219"/>
                    </a:lnTo>
                    <a:lnTo>
                      <a:pt x="48888" y="109463"/>
                    </a:lnTo>
                    <a:lnTo>
                      <a:pt x="43333" y="108878"/>
                    </a:lnTo>
                    <a:lnTo>
                      <a:pt x="36666" y="107707"/>
                    </a:lnTo>
                    <a:lnTo>
                      <a:pt x="31111" y="105951"/>
                    </a:lnTo>
                    <a:lnTo>
                      <a:pt x="24444" y="103609"/>
                    </a:lnTo>
                    <a:lnTo>
                      <a:pt x="18888" y="101268"/>
                    </a:lnTo>
                    <a:lnTo>
                      <a:pt x="13333" y="98341"/>
                    </a:lnTo>
                    <a:lnTo>
                      <a:pt x="26666" y="89560"/>
                    </a:lnTo>
                    <a:lnTo>
                      <a:pt x="34444" y="80780"/>
                    </a:lnTo>
                    <a:lnTo>
                      <a:pt x="35555" y="71414"/>
                    </a:lnTo>
                    <a:lnTo>
                      <a:pt x="32222" y="62634"/>
                    </a:lnTo>
                    <a:lnTo>
                      <a:pt x="26666" y="52682"/>
                    </a:lnTo>
                    <a:lnTo>
                      <a:pt x="20000" y="42146"/>
                    </a:lnTo>
                    <a:lnTo>
                      <a:pt x="13333" y="32195"/>
                    </a:lnTo>
                    <a:lnTo>
                      <a:pt x="5555" y="21658"/>
                    </a:lnTo>
                    <a:lnTo>
                      <a:pt x="2222" y="11121"/>
                    </a:lnTo>
                    <a:lnTo>
                      <a:pt x="0" y="0"/>
                    </a:lnTo>
                    <a:lnTo>
                      <a:pt x="8888" y="12292"/>
                    </a:lnTo>
                    <a:lnTo>
                      <a:pt x="18888" y="22243"/>
                    </a:lnTo>
                    <a:lnTo>
                      <a:pt x="26666" y="33365"/>
                    </a:lnTo>
                    <a:lnTo>
                      <a:pt x="36666" y="43902"/>
                    </a:lnTo>
                    <a:lnTo>
                      <a:pt x="47777" y="53268"/>
                    </a:lnTo>
                    <a:lnTo>
                      <a:pt x="58888" y="63219"/>
                    </a:lnTo>
                    <a:lnTo>
                      <a:pt x="72222" y="72000"/>
                    </a:lnTo>
                    <a:lnTo>
                      <a:pt x="85555" y="80195"/>
                    </a:lnTo>
                    <a:lnTo>
                      <a:pt x="103333" y="88390"/>
                    </a:lnTo>
                    <a:lnTo>
                      <a:pt x="120000" y="95414"/>
                    </a:lnTo>
                    <a:lnTo>
                      <a:pt x="120000" y="95414"/>
                    </a:lnTo>
                    <a:close/>
                  </a:path>
                </a:pathLst>
              </a:custGeom>
              <a:solidFill>
                <a:srgbClr val="763E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1" name="Google Shape;641;p48"/>
              <p:cNvSpPr/>
              <p:nvPr/>
            </p:nvSpPr>
            <p:spPr>
              <a:xfrm>
                <a:off x="4740" y="3850"/>
                <a:ext cx="62" cy="7"/>
              </a:xfrm>
              <a:custGeom>
                <a:rect b="b" l="l" r="r" t="t"/>
                <a:pathLst>
                  <a:path extrusionOk="0" h="120000" w="120000">
                    <a:moveTo>
                      <a:pt x="0" y="110000"/>
                    </a:moveTo>
                    <a:lnTo>
                      <a:pt x="120000" y="0"/>
                    </a:lnTo>
                    <a:lnTo>
                      <a:pt x="983" y="120000"/>
                    </a:lnTo>
                    <a:lnTo>
                      <a:pt x="983" y="120000"/>
                    </a:lnTo>
                    <a:lnTo>
                      <a:pt x="0" y="11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2" name="Google Shape;642;p48"/>
              <p:cNvSpPr/>
              <p:nvPr/>
            </p:nvSpPr>
            <p:spPr>
              <a:xfrm>
                <a:off x="4808" y="3835"/>
                <a:ext cx="143" cy="15"/>
              </a:xfrm>
              <a:custGeom>
                <a:rect b="b" l="l" r="r" t="t"/>
                <a:pathLst>
                  <a:path extrusionOk="0" h="120000" w="120000">
                    <a:moveTo>
                      <a:pt x="0" y="115862"/>
                    </a:moveTo>
                    <a:lnTo>
                      <a:pt x="120000" y="0"/>
                    </a:lnTo>
                    <a:lnTo>
                      <a:pt x="0" y="120000"/>
                    </a:lnTo>
                    <a:lnTo>
                      <a:pt x="0" y="120000"/>
                    </a:lnTo>
                    <a:lnTo>
                      <a:pt x="0" y="11586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3" name="Google Shape;643;p48"/>
              <p:cNvSpPr/>
              <p:nvPr/>
            </p:nvSpPr>
            <p:spPr>
              <a:xfrm>
                <a:off x="5460" y="3784"/>
                <a:ext cx="15" cy="9"/>
              </a:xfrm>
              <a:custGeom>
                <a:rect b="b" l="l" r="r" t="t"/>
                <a:pathLst>
                  <a:path extrusionOk="0" h="120000" w="120000">
                    <a:moveTo>
                      <a:pt x="111724" y="26666"/>
                    </a:moveTo>
                    <a:lnTo>
                      <a:pt x="120000" y="120000"/>
                    </a:lnTo>
                    <a:lnTo>
                      <a:pt x="0" y="0"/>
                    </a:lnTo>
                    <a:lnTo>
                      <a:pt x="16551" y="0"/>
                    </a:lnTo>
                    <a:lnTo>
                      <a:pt x="28965" y="0"/>
                    </a:lnTo>
                    <a:lnTo>
                      <a:pt x="37241" y="6666"/>
                    </a:lnTo>
                    <a:lnTo>
                      <a:pt x="49655" y="13333"/>
                    </a:lnTo>
                    <a:lnTo>
                      <a:pt x="57931" y="26666"/>
                    </a:lnTo>
                    <a:lnTo>
                      <a:pt x="70344" y="33333"/>
                    </a:lnTo>
                    <a:lnTo>
                      <a:pt x="78620" y="40000"/>
                    </a:lnTo>
                    <a:lnTo>
                      <a:pt x="91034" y="40000"/>
                    </a:lnTo>
                    <a:lnTo>
                      <a:pt x="99310" y="40000"/>
                    </a:lnTo>
                    <a:lnTo>
                      <a:pt x="115862" y="33333"/>
                    </a:lnTo>
                    <a:lnTo>
                      <a:pt x="115862" y="33333"/>
                    </a:lnTo>
                    <a:lnTo>
                      <a:pt x="111724" y="26666"/>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4" name="Google Shape;644;p48"/>
              <p:cNvSpPr/>
              <p:nvPr/>
            </p:nvSpPr>
            <p:spPr>
              <a:xfrm>
                <a:off x="4612" y="3867"/>
                <a:ext cx="63" cy="6"/>
              </a:xfrm>
              <a:custGeom>
                <a:rect b="b" l="l" r="r" t="t"/>
                <a:pathLst>
                  <a:path extrusionOk="0" h="120000" w="120000">
                    <a:moveTo>
                      <a:pt x="0" y="120000"/>
                    </a:moveTo>
                    <a:lnTo>
                      <a:pt x="120000" y="0"/>
                    </a:lnTo>
                    <a:lnTo>
                      <a:pt x="0" y="120000"/>
                    </a:lnTo>
                    <a:lnTo>
                      <a:pt x="0"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5" name="Google Shape;645;p48"/>
              <p:cNvSpPr/>
              <p:nvPr/>
            </p:nvSpPr>
            <p:spPr>
              <a:xfrm>
                <a:off x="4682" y="3865"/>
                <a:ext cx="12" cy="1"/>
              </a:xfrm>
              <a:custGeom>
                <a:rect b="b" l="l" r="r" t="t"/>
                <a:pathLst>
                  <a:path extrusionOk="0" h="120000" w="120000">
                    <a:moveTo>
                      <a:pt x="0" y="120000"/>
                    </a:moveTo>
                    <a:lnTo>
                      <a:pt x="120000" y="0"/>
                    </a:lnTo>
                    <a:lnTo>
                      <a:pt x="0" y="120000"/>
                    </a:lnTo>
                    <a:lnTo>
                      <a:pt x="0"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6" name="Google Shape;646;p48"/>
              <p:cNvSpPr/>
              <p:nvPr/>
            </p:nvSpPr>
            <p:spPr>
              <a:xfrm>
                <a:off x="4700" y="3862"/>
                <a:ext cx="23" cy="2"/>
              </a:xfrm>
              <a:custGeom>
                <a:rect b="b" l="l" r="r" t="t"/>
                <a:pathLst>
                  <a:path extrusionOk="0" h="120000" w="120000">
                    <a:moveTo>
                      <a:pt x="0" y="120000"/>
                    </a:moveTo>
                    <a:lnTo>
                      <a:pt x="120000" y="0"/>
                    </a:lnTo>
                    <a:lnTo>
                      <a:pt x="0" y="120000"/>
                    </a:lnTo>
                    <a:lnTo>
                      <a:pt x="0" y="120000"/>
                    </a:lnTo>
                    <a:close/>
                  </a:path>
                </a:pathLst>
              </a:custGeom>
              <a:solidFill>
                <a:srgbClr val="004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7" name="Google Shape;647;p48"/>
              <p:cNvSpPr/>
              <p:nvPr/>
            </p:nvSpPr>
            <p:spPr>
              <a:xfrm>
                <a:off x="4754" y="3848"/>
                <a:ext cx="137" cy="14"/>
              </a:xfrm>
              <a:custGeom>
                <a:rect b="b" l="l" r="r" t="t"/>
                <a:pathLst>
                  <a:path extrusionOk="0" h="120000" w="120000">
                    <a:moveTo>
                      <a:pt x="0" y="115555"/>
                    </a:moveTo>
                    <a:lnTo>
                      <a:pt x="119999" y="0"/>
                    </a:lnTo>
                    <a:lnTo>
                      <a:pt x="0" y="120000"/>
                    </a:lnTo>
                    <a:lnTo>
                      <a:pt x="0" y="120000"/>
                    </a:lnTo>
                    <a:lnTo>
                      <a:pt x="0" y="11555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8" name="Google Shape;648;p48"/>
              <p:cNvSpPr/>
              <p:nvPr/>
            </p:nvSpPr>
            <p:spPr>
              <a:xfrm>
                <a:off x="4897" y="3845"/>
                <a:ext cx="23" cy="2"/>
              </a:xfrm>
              <a:custGeom>
                <a:rect b="b" l="l" r="r" t="t"/>
                <a:pathLst>
                  <a:path extrusionOk="0" h="120000" w="120000">
                    <a:moveTo>
                      <a:pt x="0" y="120000"/>
                    </a:moveTo>
                    <a:lnTo>
                      <a:pt x="120000" y="0"/>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49" name="Google Shape;649;p48"/>
              <p:cNvSpPr/>
              <p:nvPr/>
            </p:nvSpPr>
            <p:spPr>
              <a:xfrm>
                <a:off x="5092" y="3829"/>
                <a:ext cx="52" cy="55"/>
              </a:xfrm>
              <a:custGeom>
                <a:rect b="b" l="l" r="r" t="t"/>
                <a:pathLst>
                  <a:path extrusionOk="0" h="120000" w="120000">
                    <a:moveTo>
                      <a:pt x="118834" y="33027"/>
                    </a:moveTo>
                    <a:lnTo>
                      <a:pt x="120000" y="48440"/>
                    </a:lnTo>
                    <a:lnTo>
                      <a:pt x="116504" y="49541"/>
                    </a:lnTo>
                    <a:lnTo>
                      <a:pt x="111844" y="49541"/>
                    </a:lnTo>
                    <a:lnTo>
                      <a:pt x="107184" y="49541"/>
                    </a:lnTo>
                    <a:lnTo>
                      <a:pt x="102524" y="47339"/>
                    </a:lnTo>
                    <a:lnTo>
                      <a:pt x="100194" y="44036"/>
                    </a:lnTo>
                    <a:lnTo>
                      <a:pt x="95533" y="41834"/>
                    </a:lnTo>
                    <a:lnTo>
                      <a:pt x="92038" y="38532"/>
                    </a:lnTo>
                    <a:lnTo>
                      <a:pt x="89708" y="36330"/>
                    </a:lnTo>
                    <a:lnTo>
                      <a:pt x="85048" y="33027"/>
                    </a:lnTo>
                    <a:lnTo>
                      <a:pt x="82718" y="31926"/>
                    </a:lnTo>
                    <a:lnTo>
                      <a:pt x="83883" y="40733"/>
                    </a:lnTo>
                    <a:lnTo>
                      <a:pt x="82718" y="48440"/>
                    </a:lnTo>
                    <a:lnTo>
                      <a:pt x="79223" y="57247"/>
                    </a:lnTo>
                    <a:lnTo>
                      <a:pt x="74563" y="64954"/>
                    </a:lnTo>
                    <a:lnTo>
                      <a:pt x="69902" y="73761"/>
                    </a:lnTo>
                    <a:lnTo>
                      <a:pt x="67572" y="81467"/>
                    </a:lnTo>
                    <a:lnTo>
                      <a:pt x="64077" y="90275"/>
                    </a:lnTo>
                    <a:lnTo>
                      <a:pt x="64077" y="99082"/>
                    </a:lnTo>
                    <a:lnTo>
                      <a:pt x="67572" y="106788"/>
                    </a:lnTo>
                    <a:lnTo>
                      <a:pt x="74563" y="115596"/>
                    </a:lnTo>
                    <a:lnTo>
                      <a:pt x="51262" y="90275"/>
                    </a:lnTo>
                    <a:lnTo>
                      <a:pt x="47766" y="93577"/>
                    </a:lnTo>
                    <a:lnTo>
                      <a:pt x="46601" y="96880"/>
                    </a:lnTo>
                    <a:lnTo>
                      <a:pt x="45436" y="100183"/>
                    </a:lnTo>
                    <a:lnTo>
                      <a:pt x="44271" y="102385"/>
                    </a:lnTo>
                    <a:lnTo>
                      <a:pt x="41941" y="105688"/>
                    </a:lnTo>
                    <a:lnTo>
                      <a:pt x="40776" y="107889"/>
                    </a:lnTo>
                    <a:lnTo>
                      <a:pt x="39611" y="111192"/>
                    </a:lnTo>
                    <a:lnTo>
                      <a:pt x="38446" y="113394"/>
                    </a:lnTo>
                    <a:lnTo>
                      <a:pt x="34951" y="116697"/>
                    </a:lnTo>
                    <a:lnTo>
                      <a:pt x="32621" y="120000"/>
                    </a:lnTo>
                    <a:lnTo>
                      <a:pt x="32621" y="116697"/>
                    </a:lnTo>
                    <a:lnTo>
                      <a:pt x="32621" y="115596"/>
                    </a:lnTo>
                    <a:lnTo>
                      <a:pt x="30291" y="112293"/>
                    </a:lnTo>
                    <a:lnTo>
                      <a:pt x="30291" y="110091"/>
                    </a:lnTo>
                    <a:lnTo>
                      <a:pt x="30291" y="106788"/>
                    </a:lnTo>
                    <a:lnTo>
                      <a:pt x="30291" y="105688"/>
                    </a:lnTo>
                    <a:lnTo>
                      <a:pt x="30291" y="102385"/>
                    </a:lnTo>
                    <a:lnTo>
                      <a:pt x="32621" y="101284"/>
                    </a:lnTo>
                    <a:lnTo>
                      <a:pt x="33786" y="99082"/>
                    </a:lnTo>
                    <a:lnTo>
                      <a:pt x="36116" y="96880"/>
                    </a:lnTo>
                    <a:lnTo>
                      <a:pt x="32621" y="93577"/>
                    </a:lnTo>
                    <a:lnTo>
                      <a:pt x="27961" y="91376"/>
                    </a:lnTo>
                    <a:lnTo>
                      <a:pt x="24466" y="91376"/>
                    </a:lnTo>
                    <a:lnTo>
                      <a:pt x="22135" y="93577"/>
                    </a:lnTo>
                    <a:lnTo>
                      <a:pt x="18640" y="95779"/>
                    </a:lnTo>
                    <a:lnTo>
                      <a:pt x="16310" y="100183"/>
                    </a:lnTo>
                    <a:lnTo>
                      <a:pt x="11650" y="102385"/>
                    </a:lnTo>
                    <a:lnTo>
                      <a:pt x="8155" y="106788"/>
                    </a:lnTo>
                    <a:lnTo>
                      <a:pt x="4660" y="107889"/>
                    </a:lnTo>
                    <a:lnTo>
                      <a:pt x="0" y="110091"/>
                    </a:lnTo>
                    <a:lnTo>
                      <a:pt x="8155" y="44036"/>
                    </a:lnTo>
                    <a:lnTo>
                      <a:pt x="13980" y="46238"/>
                    </a:lnTo>
                    <a:lnTo>
                      <a:pt x="18640" y="48440"/>
                    </a:lnTo>
                    <a:lnTo>
                      <a:pt x="23300" y="51743"/>
                    </a:lnTo>
                    <a:lnTo>
                      <a:pt x="27961" y="53944"/>
                    </a:lnTo>
                    <a:lnTo>
                      <a:pt x="33786" y="58348"/>
                    </a:lnTo>
                    <a:lnTo>
                      <a:pt x="38446" y="60550"/>
                    </a:lnTo>
                    <a:lnTo>
                      <a:pt x="44271" y="63853"/>
                    </a:lnTo>
                    <a:lnTo>
                      <a:pt x="50097" y="63853"/>
                    </a:lnTo>
                    <a:lnTo>
                      <a:pt x="55922" y="62752"/>
                    </a:lnTo>
                    <a:lnTo>
                      <a:pt x="62912" y="59449"/>
                    </a:lnTo>
                    <a:lnTo>
                      <a:pt x="57087" y="5504"/>
                    </a:lnTo>
                    <a:lnTo>
                      <a:pt x="67572" y="1100"/>
                    </a:lnTo>
                    <a:lnTo>
                      <a:pt x="75728" y="0"/>
                    </a:lnTo>
                    <a:lnTo>
                      <a:pt x="83883" y="1100"/>
                    </a:lnTo>
                    <a:lnTo>
                      <a:pt x="89708" y="4403"/>
                    </a:lnTo>
                    <a:lnTo>
                      <a:pt x="95533" y="9908"/>
                    </a:lnTo>
                    <a:lnTo>
                      <a:pt x="100194" y="13211"/>
                    </a:lnTo>
                    <a:lnTo>
                      <a:pt x="104854" y="19816"/>
                    </a:lnTo>
                    <a:lnTo>
                      <a:pt x="108349" y="25321"/>
                    </a:lnTo>
                    <a:lnTo>
                      <a:pt x="114174" y="30825"/>
                    </a:lnTo>
                    <a:lnTo>
                      <a:pt x="118834" y="34128"/>
                    </a:lnTo>
                    <a:lnTo>
                      <a:pt x="118834" y="34128"/>
                    </a:lnTo>
                    <a:lnTo>
                      <a:pt x="118834" y="33027"/>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0" name="Google Shape;650;p48"/>
              <p:cNvSpPr/>
              <p:nvPr/>
            </p:nvSpPr>
            <p:spPr>
              <a:xfrm>
                <a:off x="5240" y="3831"/>
                <a:ext cx="15" cy="22"/>
              </a:xfrm>
              <a:custGeom>
                <a:rect b="b" l="l" r="r" t="t"/>
                <a:pathLst>
                  <a:path extrusionOk="0" h="120000" w="120000">
                    <a:moveTo>
                      <a:pt x="53793" y="117272"/>
                    </a:moveTo>
                    <a:lnTo>
                      <a:pt x="0" y="92727"/>
                    </a:lnTo>
                    <a:lnTo>
                      <a:pt x="24827" y="92727"/>
                    </a:lnTo>
                    <a:lnTo>
                      <a:pt x="45517" y="84545"/>
                    </a:lnTo>
                    <a:lnTo>
                      <a:pt x="62068" y="79090"/>
                    </a:lnTo>
                    <a:lnTo>
                      <a:pt x="66206" y="68181"/>
                    </a:lnTo>
                    <a:lnTo>
                      <a:pt x="70344" y="57272"/>
                    </a:lnTo>
                    <a:lnTo>
                      <a:pt x="70344" y="46363"/>
                    </a:lnTo>
                    <a:lnTo>
                      <a:pt x="70344" y="32727"/>
                    </a:lnTo>
                    <a:lnTo>
                      <a:pt x="70344" y="21818"/>
                    </a:lnTo>
                    <a:lnTo>
                      <a:pt x="74482" y="8181"/>
                    </a:lnTo>
                    <a:lnTo>
                      <a:pt x="82758" y="0"/>
                    </a:lnTo>
                    <a:lnTo>
                      <a:pt x="103448" y="13636"/>
                    </a:lnTo>
                    <a:lnTo>
                      <a:pt x="111724" y="21818"/>
                    </a:lnTo>
                    <a:lnTo>
                      <a:pt x="120000" y="32727"/>
                    </a:lnTo>
                    <a:lnTo>
                      <a:pt x="111724" y="46363"/>
                    </a:lnTo>
                    <a:lnTo>
                      <a:pt x="103448" y="57272"/>
                    </a:lnTo>
                    <a:lnTo>
                      <a:pt x="86896" y="68181"/>
                    </a:lnTo>
                    <a:lnTo>
                      <a:pt x="74482" y="81818"/>
                    </a:lnTo>
                    <a:lnTo>
                      <a:pt x="66206" y="92727"/>
                    </a:lnTo>
                    <a:lnTo>
                      <a:pt x="53793" y="106363"/>
                    </a:lnTo>
                    <a:lnTo>
                      <a:pt x="53793" y="120000"/>
                    </a:lnTo>
                    <a:lnTo>
                      <a:pt x="53793" y="120000"/>
                    </a:lnTo>
                    <a:lnTo>
                      <a:pt x="53793" y="117272"/>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1" name="Google Shape;651;p48"/>
              <p:cNvSpPr/>
              <p:nvPr/>
            </p:nvSpPr>
            <p:spPr>
              <a:xfrm>
                <a:off x="5051" y="3862"/>
                <a:ext cx="29" cy="31"/>
              </a:xfrm>
              <a:custGeom>
                <a:rect b="b" l="l" r="r" t="t"/>
                <a:pathLst>
                  <a:path extrusionOk="0" h="120000" w="120000">
                    <a:moveTo>
                      <a:pt x="45517" y="52000"/>
                    </a:moveTo>
                    <a:lnTo>
                      <a:pt x="70344" y="0"/>
                    </a:lnTo>
                    <a:lnTo>
                      <a:pt x="72413" y="34000"/>
                    </a:lnTo>
                    <a:lnTo>
                      <a:pt x="111724" y="32000"/>
                    </a:lnTo>
                    <a:lnTo>
                      <a:pt x="120000" y="120000"/>
                    </a:lnTo>
                    <a:lnTo>
                      <a:pt x="103448" y="74000"/>
                    </a:lnTo>
                    <a:lnTo>
                      <a:pt x="51724" y="90000"/>
                    </a:lnTo>
                    <a:lnTo>
                      <a:pt x="51724" y="86000"/>
                    </a:lnTo>
                    <a:lnTo>
                      <a:pt x="51724" y="80000"/>
                    </a:lnTo>
                    <a:lnTo>
                      <a:pt x="51724" y="74000"/>
                    </a:lnTo>
                    <a:lnTo>
                      <a:pt x="51724" y="68000"/>
                    </a:lnTo>
                    <a:lnTo>
                      <a:pt x="51724" y="62000"/>
                    </a:lnTo>
                    <a:lnTo>
                      <a:pt x="49655" y="54000"/>
                    </a:lnTo>
                    <a:lnTo>
                      <a:pt x="49655" y="50000"/>
                    </a:lnTo>
                    <a:lnTo>
                      <a:pt x="43448" y="44000"/>
                    </a:lnTo>
                    <a:lnTo>
                      <a:pt x="41379" y="42000"/>
                    </a:lnTo>
                    <a:lnTo>
                      <a:pt x="33103" y="40000"/>
                    </a:lnTo>
                    <a:lnTo>
                      <a:pt x="31034" y="44000"/>
                    </a:lnTo>
                    <a:lnTo>
                      <a:pt x="24827" y="50000"/>
                    </a:lnTo>
                    <a:lnTo>
                      <a:pt x="22758" y="54000"/>
                    </a:lnTo>
                    <a:lnTo>
                      <a:pt x="20689" y="60000"/>
                    </a:lnTo>
                    <a:lnTo>
                      <a:pt x="20689" y="64000"/>
                    </a:lnTo>
                    <a:lnTo>
                      <a:pt x="16551" y="70000"/>
                    </a:lnTo>
                    <a:lnTo>
                      <a:pt x="14482" y="74000"/>
                    </a:lnTo>
                    <a:lnTo>
                      <a:pt x="14482" y="82000"/>
                    </a:lnTo>
                    <a:lnTo>
                      <a:pt x="12413" y="88000"/>
                    </a:lnTo>
                    <a:lnTo>
                      <a:pt x="12413" y="96000"/>
                    </a:lnTo>
                    <a:lnTo>
                      <a:pt x="4137" y="88000"/>
                    </a:lnTo>
                    <a:lnTo>
                      <a:pt x="0" y="80000"/>
                    </a:lnTo>
                    <a:lnTo>
                      <a:pt x="0" y="72000"/>
                    </a:lnTo>
                    <a:lnTo>
                      <a:pt x="0" y="62000"/>
                    </a:lnTo>
                    <a:lnTo>
                      <a:pt x="2068" y="54000"/>
                    </a:lnTo>
                    <a:lnTo>
                      <a:pt x="6206" y="44000"/>
                    </a:lnTo>
                    <a:lnTo>
                      <a:pt x="10344" y="32000"/>
                    </a:lnTo>
                    <a:lnTo>
                      <a:pt x="14482" y="22000"/>
                    </a:lnTo>
                    <a:lnTo>
                      <a:pt x="16551" y="12000"/>
                    </a:lnTo>
                    <a:lnTo>
                      <a:pt x="20689" y="2000"/>
                    </a:lnTo>
                    <a:lnTo>
                      <a:pt x="22758" y="10000"/>
                    </a:lnTo>
                    <a:lnTo>
                      <a:pt x="22758" y="14000"/>
                    </a:lnTo>
                    <a:lnTo>
                      <a:pt x="24827" y="20000"/>
                    </a:lnTo>
                    <a:lnTo>
                      <a:pt x="28965" y="24000"/>
                    </a:lnTo>
                    <a:lnTo>
                      <a:pt x="28965" y="30000"/>
                    </a:lnTo>
                    <a:lnTo>
                      <a:pt x="31034" y="34000"/>
                    </a:lnTo>
                    <a:lnTo>
                      <a:pt x="33103" y="40000"/>
                    </a:lnTo>
                    <a:lnTo>
                      <a:pt x="39310" y="44000"/>
                    </a:lnTo>
                    <a:lnTo>
                      <a:pt x="41379" y="50000"/>
                    </a:lnTo>
                    <a:lnTo>
                      <a:pt x="45517" y="52000"/>
                    </a:lnTo>
                    <a:lnTo>
                      <a:pt x="45517" y="52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2" name="Google Shape;652;p48"/>
              <p:cNvSpPr/>
              <p:nvPr/>
            </p:nvSpPr>
            <p:spPr>
              <a:xfrm>
                <a:off x="5009" y="3872"/>
                <a:ext cx="4" cy="12"/>
              </a:xfrm>
              <a:custGeom>
                <a:rect b="b" l="l" r="r" t="t"/>
                <a:pathLst>
                  <a:path extrusionOk="0" h="120000" w="120000">
                    <a:moveTo>
                      <a:pt x="0" y="0"/>
                    </a:moveTo>
                    <a:lnTo>
                      <a:pt x="75000" y="0"/>
                    </a:lnTo>
                    <a:lnTo>
                      <a:pt x="120000" y="120000"/>
                    </a:lnTo>
                    <a:lnTo>
                      <a:pt x="30000" y="120000"/>
                    </a:lnTo>
                    <a:lnTo>
                      <a:pt x="0" y="0"/>
                    </a:lnTo>
                    <a:lnTo>
                      <a:pt x="0" y="0"/>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3" name="Google Shape;653;p48"/>
              <p:cNvSpPr/>
              <p:nvPr/>
            </p:nvSpPr>
            <p:spPr>
              <a:xfrm>
                <a:off x="5041" y="3869"/>
                <a:ext cx="3" cy="12"/>
              </a:xfrm>
              <a:custGeom>
                <a:rect b="b" l="l" r="r" t="t"/>
                <a:pathLst>
                  <a:path extrusionOk="0" h="120000" w="120000">
                    <a:moveTo>
                      <a:pt x="0" y="0"/>
                    </a:moveTo>
                    <a:lnTo>
                      <a:pt x="75000" y="0"/>
                    </a:lnTo>
                    <a:lnTo>
                      <a:pt x="120000" y="120000"/>
                    </a:lnTo>
                    <a:lnTo>
                      <a:pt x="45000"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4" name="Google Shape;654;p48"/>
              <p:cNvSpPr/>
              <p:nvPr/>
            </p:nvSpPr>
            <p:spPr>
              <a:xfrm>
                <a:off x="5219" y="3850"/>
                <a:ext cx="9" cy="10"/>
              </a:xfrm>
              <a:custGeom>
                <a:rect b="b" l="l" r="r" t="t"/>
                <a:pathLst>
                  <a:path extrusionOk="0" h="120000" w="120000">
                    <a:moveTo>
                      <a:pt x="84705" y="103636"/>
                    </a:moveTo>
                    <a:lnTo>
                      <a:pt x="0" y="120000"/>
                    </a:lnTo>
                    <a:lnTo>
                      <a:pt x="112941" y="0"/>
                    </a:lnTo>
                    <a:lnTo>
                      <a:pt x="112941" y="16363"/>
                    </a:lnTo>
                    <a:lnTo>
                      <a:pt x="112941" y="21818"/>
                    </a:lnTo>
                    <a:lnTo>
                      <a:pt x="120000" y="38181"/>
                    </a:lnTo>
                    <a:lnTo>
                      <a:pt x="120000" y="49090"/>
                    </a:lnTo>
                    <a:lnTo>
                      <a:pt x="120000" y="65454"/>
                    </a:lnTo>
                    <a:lnTo>
                      <a:pt x="120000" y="70909"/>
                    </a:lnTo>
                    <a:lnTo>
                      <a:pt x="120000" y="81818"/>
                    </a:lnTo>
                    <a:lnTo>
                      <a:pt x="112941" y="92727"/>
                    </a:lnTo>
                    <a:lnTo>
                      <a:pt x="105882" y="103636"/>
                    </a:lnTo>
                    <a:lnTo>
                      <a:pt x="84705" y="114545"/>
                    </a:lnTo>
                    <a:lnTo>
                      <a:pt x="84705" y="114545"/>
                    </a:lnTo>
                    <a:lnTo>
                      <a:pt x="84705" y="103636"/>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5" name="Google Shape;655;p48"/>
              <p:cNvSpPr/>
              <p:nvPr/>
            </p:nvSpPr>
            <p:spPr>
              <a:xfrm>
                <a:off x="4870" y="3876"/>
                <a:ext cx="143" cy="148"/>
              </a:xfrm>
              <a:custGeom>
                <a:rect b="b" l="l" r="r" t="t"/>
                <a:pathLst>
                  <a:path extrusionOk="0" h="120000" w="120000">
                    <a:moveTo>
                      <a:pt x="100279" y="0"/>
                    </a:moveTo>
                    <a:lnTo>
                      <a:pt x="105314" y="11756"/>
                    </a:lnTo>
                    <a:lnTo>
                      <a:pt x="107412" y="23918"/>
                    </a:lnTo>
                    <a:lnTo>
                      <a:pt x="107412" y="35675"/>
                    </a:lnTo>
                    <a:lnTo>
                      <a:pt x="106153" y="46621"/>
                    </a:lnTo>
                    <a:lnTo>
                      <a:pt x="102797" y="58378"/>
                    </a:lnTo>
                    <a:lnTo>
                      <a:pt x="99860" y="69729"/>
                    </a:lnTo>
                    <a:lnTo>
                      <a:pt x="95244" y="80675"/>
                    </a:lnTo>
                    <a:lnTo>
                      <a:pt x="92307" y="92027"/>
                    </a:lnTo>
                    <a:lnTo>
                      <a:pt x="89790" y="102567"/>
                    </a:lnTo>
                    <a:lnTo>
                      <a:pt x="88531" y="112702"/>
                    </a:lnTo>
                    <a:lnTo>
                      <a:pt x="96083" y="105405"/>
                    </a:lnTo>
                    <a:lnTo>
                      <a:pt x="102797" y="96486"/>
                    </a:lnTo>
                    <a:lnTo>
                      <a:pt x="107412" y="86756"/>
                    </a:lnTo>
                    <a:lnTo>
                      <a:pt x="112027" y="77027"/>
                    </a:lnTo>
                    <a:lnTo>
                      <a:pt x="114965" y="66891"/>
                    </a:lnTo>
                    <a:lnTo>
                      <a:pt x="117482" y="55945"/>
                    </a:lnTo>
                    <a:lnTo>
                      <a:pt x="118741" y="45405"/>
                    </a:lnTo>
                    <a:lnTo>
                      <a:pt x="119160" y="34054"/>
                    </a:lnTo>
                    <a:lnTo>
                      <a:pt x="119160" y="22702"/>
                    </a:lnTo>
                    <a:lnTo>
                      <a:pt x="118321" y="11756"/>
                    </a:lnTo>
                    <a:lnTo>
                      <a:pt x="119160" y="23918"/>
                    </a:lnTo>
                    <a:lnTo>
                      <a:pt x="120000" y="36081"/>
                    </a:lnTo>
                    <a:lnTo>
                      <a:pt x="120000" y="48243"/>
                    </a:lnTo>
                    <a:lnTo>
                      <a:pt x="118321" y="60810"/>
                    </a:lnTo>
                    <a:lnTo>
                      <a:pt x="116223" y="71756"/>
                    </a:lnTo>
                    <a:lnTo>
                      <a:pt x="112867" y="83108"/>
                    </a:lnTo>
                    <a:lnTo>
                      <a:pt x="108671" y="93243"/>
                    </a:lnTo>
                    <a:lnTo>
                      <a:pt x="103216" y="102162"/>
                    </a:lnTo>
                    <a:lnTo>
                      <a:pt x="96923" y="109864"/>
                    </a:lnTo>
                    <a:lnTo>
                      <a:pt x="88951" y="115945"/>
                    </a:lnTo>
                    <a:lnTo>
                      <a:pt x="88531" y="113513"/>
                    </a:lnTo>
                    <a:lnTo>
                      <a:pt x="87272" y="111486"/>
                    </a:lnTo>
                    <a:lnTo>
                      <a:pt x="86013" y="109864"/>
                    </a:lnTo>
                    <a:lnTo>
                      <a:pt x="83916" y="108243"/>
                    </a:lnTo>
                    <a:lnTo>
                      <a:pt x="81818" y="107432"/>
                    </a:lnTo>
                    <a:lnTo>
                      <a:pt x="79300" y="106216"/>
                    </a:lnTo>
                    <a:lnTo>
                      <a:pt x="77202" y="105405"/>
                    </a:lnTo>
                    <a:lnTo>
                      <a:pt x="75944" y="103783"/>
                    </a:lnTo>
                    <a:lnTo>
                      <a:pt x="74265" y="101756"/>
                    </a:lnTo>
                    <a:lnTo>
                      <a:pt x="73846" y="99729"/>
                    </a:lnTo>
                    <a:lnTo>
                      <a:pt x="73006" y="100945"/>
                    </a:lnTo>
                    <a:lnTo>
                      <a:pt x="72587" y="102972"/>
                    </a:lnTo>
                    <a:lnTo>
                      <a:pt x="71748" y="105405"/>
                    </a:lnTo>
                    <a:lnTo>
                      <a:pt x="70909" y="107432"/>
                    </a:lnTo>
                    <a:lnTo>
                      <a:pt x="70489" y="109459"/>
                    </a:lnTo>
                    <a:lnTo>
                      <a:pt x="70069" y="111486"/>
                    </a:lnTo>
                    <a:lnTo>
                      <a:pt x="69230" y="113513"/>
                    </a:lnTo>
                    <a:lnTo>
                      <a:pt x="69230" y="115540"/>
                    </a:lnTo>
                    <a:lnTo>
                      <a:pt x="69230" y="117972"/>
                    </a:lnTo>
                    <a:lnTo>
                      <a:pt x="70489" y="120000"/>
                    </a:lnTo>
                    <a:lnTo>
                      <a:pt x="70489" y="114324"/>
                    </a:lnTo>
                    <a:lnTo>
                      <a:pt x="68811" y="110270"/>
                    </a:lnTo>
                    <a:lnTo>
                      <a:pt x="67132" y="108243"/>
                    </a:lnTo>
                    <a:lnTo>
                      <a:pt x="64615" y="107432"/>
                    </a:lnTo>
                    <a:lnTo>
                      <a:pt x="62097" y="106621"/>
                    </a:lnTo>
                    <a:lnTo>
                      <a:pt x="59160" y="106216"/>
                    </a:lnTo>
                    <a:lnTo>
                      <a:pt x="57062" y="105405"/>
                    </a:lnTo>
                    <a:lnTo>
                      <a:pt x="54965" y="102972"/>
                    </a:lnTo>
                    <a:lnTo>
                      <a:pt x="54125" y="99729"/>
                    </a:lnTo>
                    <a:lnTo>
                      <a:pt x="54125" y="93243"/>
                    </a:lnTo>
                    <a:lnTo>
                      <a:pt x="47832" y="109459"/>
                    </a:lnTo>
                    <a:lnTo>
                      <a:pt x="47832" y="109459"/>
                    </a:lnTo>
                    <a:lnTo>
                      <a:pt x="46993" y="109459"/>
                    </a:lnTo>
                    <a:lnTo>
                      <a:pt x="46153" y="108243"/>
                    </a:lnTo>
                    <a:lnTo>
                      <a:pt x="44475" y="107432"/>
                    </a:lnTo>
                    <a:lnTo>
                      <a:pt x="42797" y="105810"/>
                    </a:lnTo>
                    <a:lnTo>
                      <a:pt x="40699" y="104189"/>
                    </a:lnTo>
                    <a:lnTo>
                      <a:pt x="39020" y="102567"/>
                    </a:lnTo>
                    <a:lnTo>
                      <a:pt x="37762" y="100945"/>
                    </a:lnTo>
                    <a:lnTo>
                      <a:pt x="36083" y="98918"/>
                    </a:lnTo>
                    <a:lnTo>
                      <a:pt x="35664" y="97702"/>
                    </a:lnTo>
                    <a:lnTo>
                      <a:pt x="34405" y="98108"/>
                    </a:lnTo>
                    <a:lnTo>
                      <a:pt x="33986" y="98513"/>
                    </a:lnTo>
                    <a:lnTo>
                      <a:pt x="33986" y="99729"/>
                    </a:lnTo>
                    <a:lnTo>
                      <a:pt x="33566" y="100135"/>
                    </a:lnTo>
                    <a:lnTo>
                      <a:pt x="33566" y="100945"/>
                    </a:lnTo>
                    <a:lnTo>
                      <a:pt x="33566" y="102162"/>
                    </a:lnTo>
                    <a:lnTo>
                      <a:pt x="33986" y="102972"/>
                    </a:lnTo>
                    <a:lnTo>
                      <a:pt x="33986" y="103783"/>
                    </a:lnTo>
                    <a:lnTo>
                      <a:pt x="33986" y="104594"/>
                    </a:lnTo>
                    <a:lnTo>
                      <a:pt x="33986" y="105405"/>
                    </a:lnTo>
                    <a:lnTo>
                      <a:pt x="33986" y="104189"/>
                    </a:lnTo>
                    <a:lnTo>
                      <a:pt x="33986" y="103783"/>
                    </a:lnTo>
                    <a:lnTo>
                      <a:pt x="33566" y="102567"/>
                    </a:lnTo>
                    <a:lnTo>
                      <a:pt x="32727" y="102162"/>
                    </a:lnTo>
                    <a:lnTo>
                      <a:pt x="32307" y="100945"/>
                    </a:lnTo>
                    <a:lnTo>
                      <a:pt x="31048" y="100540"/>
                    </a:lnTo>
                    <a:lnTo>
                      <a:pt x="30209" y="100135"/>
                    </a:lnTo>
                    <a:lnTo>
                      <a:pt x="28951" y="99729"/>
                    </a:lnTo>
                    <a:lnTo>
                      <a:pt x="28531" y="98918"/>
                    </a:lnTo>
                    <a:lnTo>
                      <a:pt x="27692" y="98513"/>
                    </a:lnTo>
                    <a:lnTo>
                      <a:pt x="24335" y="119189"/>
                    </a:lnTo>
                    <a:lnTo>
                      <a:pt x="23916" y="118378"/>
                    </a:lnTo>
                    <a:lnTo>
                      <a:pt x="24335" y="117567"/>
                    </a:lnTo>
                    <a:lnTo>
                      <a:pt x="24335" y="116351"/>
                    </a:lnTo>
                    <a:lnTo>
                      <a:pt x="24755" y="115540"/>
                    </a:lnTo>
                    <a:lnTo>
                      <a:pt x="25594" y="115135"/>
                    </a:lnTo>
                    <a:lnTo>
                      <a:pt x="26013" y="113918"/>
                    </a:lnTo>
                    <a:lnTo>
                      <a:pt x="26013" y="112702"/>
                    </a:lnTo>
                    <a:lnTo>
                      <a:pt x="26433" y="111891"/>
                    </a:lnTo>
                    <a:lnTo>
                      <a:pt x="26013" y="110675"/>
                    </a:lnTo>
                    <a:lnTo>
                      <a:pt x="25594" y="109459"/>
                    </a:lnTo>
                    <a:lnTo>
                      <a:pt x="15944" y="112297"/>
                    </a:lnTo>
                    <a:lnTo>
                      <a:pt x="16363" y="110675"/>
                    </a:lnTo>
                    <a:lnTo>
                      <a:pt x="16783" y="109459"/>
                    </a:lnTo>
                    <a:lnTo>
                      <a:pt x="17622" y="107837"/>
                    </a:lnTo>
                    <a:lnTo>
                      <a:pt x="17622" y="105810"/>
                    </a:lnTo>
                    <a:lnTo>
                      <a:pt x="17622" y="104189"/>
                    </a:lnTo>
                    <a:lnTo>
                      <a:pt x="17622" y="102162"/>
                    </a:lnTo>
                    <a:lnTo>
                      <a:pt x="17622" y="100540"/>
                    </a:lnTo>
                    <a:lnTo>
                      <a:pt x="16783" y="98918"/>
                    </a:lnTo>
                    <a:lnTo>
                      <a:pt x="16783" y="98108"/>
                    </a:lnTo>
                    <a:lnTo>
                      <a:pt x="16363" y="97702"/>
                    </a:lnTo>
                    <a:lnTo>
                      <a:pt x="9650" y="107837"/>
                    </a:lnTo>
                    <a:lnTo>
                      <a:pt x="7552" y="106216"/>
                    </a:lnTo>
                    <a:lnTo>
                      <a:pt x="5874" y="104594"/>
                    </a:lnTo>
                    <a:lnTo>
                      <a:pt x="4195" y="102972"/>
                    </a:lnTo>
                    <a:lnTo>
                      <a:pt x="2937" y="100945"/>
                    </a:lnTo>
                    <a:lnTo>
                      <a:pt x="2097" y="99729"/>
                    </a:lnTo>
                    <a:lnTo>
                      <a:pt x="839" y="97702"/>
                    </a:lnTo>
                    <a:lnTo>
                      <a:pt x="419" y="95270"/>
                    </a:lnTo>
                    <a:lnTo>
                      <a:pt x="0" y="92837"/>
                    </a:lnTo>
                    <a:lnTo>
                      <a:pt x="0" y="90810"/>
                    </a:lnTo>
                    <a:lnTo>
                      <a:pt x="0" y="88378"/>
                    </a:lnTo>
                    <a:lnTo>
                      <a:pt x="5454" y="87162"/>
                    </a:lnTo>
                    <a:lnTo>
                      <a:pt x="11748" y="86756"/>
                    </a:lnTo>
                    <a:lnTo>
                      <a:pt x="17622" y="86351"/>
                    </a:lnTo>
                    <a:lnTo>
                      <a:pt x="23916" y="86351"/>
                    </a:lnTo>
                    <a:lnTo>
                      <a:pt x="29790" y="85540"/>
                    </a:lnTo>
                    <a:lnTo>
                      <a:pt x="35664" y="85135"/>
                    </a:lnTo>
                    <a:lnTo>
                      <a:pt x="40699" y="84324"/>
                    </a:lnTo>
                    <a:lnTo>
                      <a:pt x="46153" y="82297"/>
                    </a:lnTo>
                    <a:lnTo>
                      <a:pt x="50349" y="79054"/>
                    </a:lnTo>
                    <a:lnTo>
                      <a:pt x="54545" y="75405"/>
                    </a:lnTo>
                    <a:lnTo>
                      <a:pt x="50769" y="64864"/>
                    </a:lnTo>
                    <a:lnTo>
                      <a:pt x="50349" y="55135"/>
                    </a:lnTo>
                    <a:lnTo>
                      <a:pt x="52867" y="46216"/>
                    </a:lnTo>
                    <a:lnTo>
                      <a:pt x="57062" y="38513"/>
                    </a:lnTo>
                    <a:lnTo>
                      <a:pt x="63776" y="31216"/>
                    </a:lnTo>
                    <a:lnTo>
                      <a:pt x="70909" y="24729"/>
                    </a:lnTo>
                    <a:lnTo>
                      <a:pt x="78881" y="18648"/>
                    </a:lnTo>
                    <a:lnTo>
                      <a:pt x="86853" y="12567"/>
                    </a:lnTo>
                    <a:lnTo>
                      <a:pt x="94405" y="6486"/>
                    </a:lnTo>
                    <a:lnTo>
                      <a:pt x="100279" y="810"/>
                    </a:lnTo>
                    <a:lnTo>
                      <a:pt x="100279" y="810"/>
                    </a:lnTo>
                    <a:lnTo>
                      <a:pt x="100279" y="0"/>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6" name="Google Shape;656;p48"/>
              <p:cNvSpPr/>
              <p:nvPr/>
            </p:nvSpPr>
            <p:spPr>
              <a:xfrm>
                <a:off x="5132" y="3862"/>
                <a:ext cx="23" cy="33"/>
              </a:xfrm>
              <a:custGeom>
                <a:rect b="b" l="l" r="r" t="t"/>
                <a:pathLst>
                  <a:path extrusionOk="0" h="120000" w="120000">
                    <a:moveTo>
                      <a:pt x="33191" y="66268"/>
                    </a:moveTo>
                    <a:lnTo>
                      <a:pt x="109787" y="26865"/>
                    </a:lnTo>
                    <a:lnTo>
                      <a:pt x="107234" y="39402"/>
                    </a:lnTo>
                    <a:lnTo>
                      <a:pt x="109787" y="50149"/>
                    </a:lnTo>
                    <a:lnTo>
                      <a:pt x="112340" y="59104"/>
                    </a:lnTo>
                    <a:lnTo>
                      <a:pt x="117446" y="69850"/>
                    </a:lnTo>
                    <a:lnTo>
                      <a:pt x="117446" y="80597"/>
                    </a:lnTo>
                    <a:lnTo>
                      <a:pt x="120000" y="91343"/>
                    </a:lnTo>
                    <a:lnTo>
                      <a:pt x="117446" y="98507"/>
                    </a:lnTo>
                    <a:lnTo>
                      <a:pt x="112340" y="107462"/>
                    </a:lnTo>
                    <a:lnTo>
                      <a:pt x="104680" y="114626"/>
                    </a:lnTo>
                    <a:lnTo>
                      <a:pt x="86808" y="120000"/>
                    </a:lnTo>
                    <a:lnTo>
                      <a:pt x="84255" y="102089"/>
                    </a:lnTo>
                    <a:lnTo>
                      <a:pt x="20425" y="107462"/>
                    </a:lnTo>
                    <a:lnTo>
                      <a:pt x="10212" y="102089"/>
                    </a:lnTo>
                    <a:lnTo>
                      <a:pt x="2553" y="93134"/>
                    </a:lnTo>
                    <a:lnTo>
                      <a:pt x="0" y="84179"/>
                    </a:lnTo>
                    <a:lnTo>
                      <a:pt x="0" y="73432"/>
                    </a:lnTo>
                    <a:lnTo>
                      <a:pt x="2553" y="59104"/>
                    </a:lnTo>
                    <a:lnTo>
                      <a:pt x="7659" y="48358"/>
                    </a:lnTo>
                    <a:lnTo>
                      <a:pt x="12765" y="34029"/>
                    </a:lnTo>
                    <a:lnTo>
                      <a:pt x="20425" y="21492"/>
                    </a:lnTo>
                    <a:lnTo>
                      <a:pt x="30638" y="8955"/>
                    </a:lnTo>
                    <a:lnTo>
                      <a:pt x="35744" y="0"/>
                    </a:lnTo>
                    <a:lnTo>
                      <a:pt x="38297" y="7164"/>
                    </a:lnTo>
                    <a:lnTo>
                      <a:pt x="43404" y="14328"/>
                    </a:lnTo>
                    <a:lnTo>
                      <a:pt x="38297" y="21492"/>
                    </a:lnTo>
                    <a:lnTo>
                      <a:pt x="35744" y="26865"/>
                    </a:lnTo>
                    <a:lnTo>
                      <a:pt x="33191" y="34029"/>
                    </a:lnTo>
                    <a:lnTo>
                      <a:pt x="30638" y="39402"/>
                    </a:lnTo>
                    <a:lnTo>
                      <a:pt x="25531" y="46567"/>
                    </a:lnTo>
                    <a:lnTo>
                      <a:pt x="25531" y="51940"/>
                    </a:lnTo>
                    <a:lnTo>
                      <a:pt x="25531" y="59104"/>
                    </a:lnTo>
                    <a:lnTo>
                      <a:pt x="33191" y="66268"/>
                    </a:lnTo>
                    <a:lnTo>
                      <a:pt x="33191" y="66268"/>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7" name="Google Shape;657;p48"/>
              <p:cNvSpPr/>
              <p:nvPr/>
            </p:nvSpPr>
            <p:spPr>
              <a:xfrm>
                <a:off x="4333" y="3945"/>
                <a:ext cx="1" cy="17"/>
              </a:xfrm>
              <a:custGeom>
                <a:rect b="b" l="l" r="r" t="t"/>
                <a:pathLst>
                  <a:path extrusionOk="0" h="120000" w="120000">
                    <a:moveTo>
                      <a:pt x="120000" y="0"/>
                    </a:moveTo>
                    <a:lnTo>
                      <a:pt x="0" y="120000"/>
                    </a:lnTo>
                    <a:lnTo>
                      <a:pt x="120000" y="3636"/>
                    </a:lnTo>
                    <a:lnTo>
                      <a:pt x="120000" y="3636"/>
                    </a:lnTo>
                    <a:lnTo>
                      <a:pt x="12000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8" name="Google Shape;658;p48"/>
              <p:cNvSpPr/>
              <p:nvPr/>
            </p:nvSpPr>
            <p:spPr>
              <a:xfrm>
                <a:off x="4078" y="3975"/>
                <a:ext cx="4" cy="12"/>
              </a:xfrm>
              <a:custGeom>
                <a:rect b="b" l="l" r="r" t="t"/>
                <a:pathLst>
                  <a:path extrusionOk="0" h="120000" w="120000">
                    <a:moveTo>
                      <a:pt x="0" y="0"/>
                    </a:moveTo>
                    <a:lnTo>
                      <a:pt x="80000" y="0"/>
                    </a:lnTo>
                    <a:lnTo>
                      <a:pt x="120000" y="120000"/>
                    </a:lnTo>
                    <a:lnTo>
                      <a:pt x="40000" y="120000"/>
                    </a:lnTo>
                    <a:lnTo>
                      <a:pt x="13333" y="5000"/>
                    </a:lnTo>
                    <a:lnTo>
                      <a:pt x="13333" y="500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59" name="Google Shape;659;p48"/>
              <p:cNvSpPr/>
              <p:nvPr/>
            </p:nvSpPr>
            <p:spPr>
              <a:xfrm>
                <a:off x="4094" y="3976"/>
                <a:ext cx="4" cy="13"/>
              </a:xfrm>
              <a:custGeom>
                <a:rect b="b" l="l" r="r" t="t"/>
                <a:pathLst>
                  <a:path extrusionOk="0" h="120000" w="120000">
                    <a:moveTo>
                      <a:pt x="0" y="0"/>
                    </a:moveTo>
                    <a:lnTo>
                      <a:pt x="120000"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0" name="Google Shape;660;p48"/>
              <p:cNvSpPr/>
              <p:nvPr/>
            </p:nvSpPr>
            <p:spPr>
              <a:xfrm>
                <a:off x="5160" y="3865"/>
                <a:ext cx="49" cy="35"/>
              </a:xfrm>
              <a:custGeom>
                <a:rect b="b" l="l" r="r" t="t"/>
                <a:pathLst>
                  <a:path extrusionOk="0" h="120000" w="120000">
                    <a:moveTo>
                      <a:pt x="32727" y="84705"/>
                    </a:moveTo>
                    <a:lnTo>
                      <a:pt x="40000" y="77647"/>
                    </a:lnTo>
                    <a:lnTo>
                      <a:pt x="42424" y="67058"/>
                    </a:lnTo>
                    <a:lnTo>
                      <a:pt x="44848" y="54705"/>
                    </a:lnTo>
                    <a:lnTo>
                      <a:pt x="46060" y="44117"/>
                    </a:lnTo>
                    <a:lnTo>
                      <a:pt x="46060" y="33529"/>
                    </a:lnTo>
                    <a:lnTo>
                      <a:pt x="46060" y="22941"/>
                    </a:lnTo>
                    <a:lnTo>
                      <a:pt x="48484" y="12352"/>
                    </a:lnTo>
                    <a:lnTo>
                      <a:pt x="53333" y="7058"/>
                    </a:lnTo>
                    <a:lnTo>
                      <a:pt x="61818" y="1764"/>
                    </a:lnTo>
                    <a:lnTo>
                      <a:pt x="71515" y="0"/>
                    </a:lnTo>
                    <a:lnTo>
                      <a:pt x="77575" y="10588"/>
                    </a:lnTo>
                    <a:lnTo>
                      <a:pt x="81212" y="19411"/>
                    </a:lnTo>
                    <a:lnTo>
                      <a:pt x="82424" y="31764"/>
                    </a:lnTo>
                    <a:lnTo>
                      <a:pt x="81212" y="42352"/>
                    </a:lnTo>
                    <a:lnTo>
                      <a:pt x="80000" y="52941"/>
                    </a:lnTo>
                    <a:lnTo>
                      <a:pt x="80000" y="65294"/>
                    </a:lnTo>
                    <a:lnTo>
                      <a:pt x="80000" y="75882"/>
                    </a:lnTo>
                    <a:lnTo>
                      <a:pt x="81212" y="84705"/>
                    </a:lnTo>
                    <a:lnTo>
                      <a:pt x="86060" y="93529"/>
                    </a:lnTo>
                    <a:lnTo>
                      <a:pt x="94545" y="100588"/>
                    </a:lnTo>
                    <a:lnTo>
                      <a:pt x="98181" y="95294"/>
                    </a:lnTo>
                    <a:lnTo>
                      <a:pt x="100606" y="91764"/>
                    </a:lnTo>
                    <a:lnTo>
                      <a:pt x="100606" y="84705"/>
                    </a:lnTo>
                    <a:lnTo>
                      <a:pt x="103030" y="79411"/>
                    </a:lnTo>
                    <a:lnTo>
                      <a:pt x="103030" y="74117"/>
                    </a:lnTo>
                    <a:lnTo>
                      <a:pt x="100606" y="67058"/>
                    </a:lnTo>
                    <a:lnTo>
                      <a:pt x="100606" y="61764"/>
                    </a:lnTo>
                    <a:lnTo>
                      <a:pt x="100606" y="54705"/>
                    </a:lnTo>
                    <a:lnTo>
                      <a:pt x="100606" y="49411"/>
                    </a:lnTo>
                    <a:lnTo>
                      <a:pt x="100606" y="44117"/>
                    </a:lnTo>
                    <a:lnTo>
                      <a:pt x="119999" y="120000"/>
                    </a:lnTo>
                    <a:lnTo>
                      <a:pt x="111515" y="118235"/>
                    </a:lnTo>
                    <a:lnTo>
                      <a:pt x="103030" y="116470"/>
                    </a:lnTo>
                    <a:lnTo>
                      <a:pt x="93333" y="112941"/>
                    </a:lnTo>
                    <a:lnTo>
                      <a:pt x="86060" y="111176"/>
                    </a:lnTo>
                    <a:lnTo>
                      <a:pt x="76363" y="107647"/>
                    </a:lnTo>
                    <a:lnTo>
                      <a:pt x="70303" y="102352"/>
                    </a:lnTo>
                    <a:lnTo>
                      <a:pt x="64242" y="95294"/>
                    </a:lnTo>
                    <a:lnTo>
                      <a:pt x="61818" y="86470"/>
                    </a:lnTo>
                    <a:lnTo>
                      <a:pt x="61818" y="74117"/>
                    </a:lnTo>
                    <a:lnTo>
                      <a:pt x="63030" y="58235"/>
                    </a:lnTo>
                    <a:lnTo>
                      <a:pt x="53333" y="51176"/>
                    </a:lnTo>
                    <a:lnTo>
                      <a:pt x="48484" y="65294"/>
                    </a:lnTo>
                    <a:lnTo>
                      <a:pt x="46060" y="75882"/>
                    </a:lnTo>
                    <a:lnTo>
                      <a:pt x="42424" y="82941"/>
                    </a:lnTo>
                    <a:lnTo>
                      <a:pt x="40000" y="84705"/>
                    </a:lnTo>
                    <a:lnTo>
                      <a:pt x="36363" y="84705"/>
                    </a:lnTo>
                    <a:lnTo>
                      <a:pt x="33939" y="84705"/>
                    </a:lnTo>
                    <a:lnTo>
                      <a:pt x="29090" y="84705"/>
                    </a:lnTo>
                    <a:lnTo>
                      <a:pt x="24242" y="84705"/>
                    </a:lnTo>
                    <a:lnTo>
                      <a:pt x="18181" y="86470"/>
                    </a:lnTo>
                    <a:lnTo>
                      <a:pt x="10909" y="88235"/>
                    </a:lnTo>
                    <a:lnTo>
                      <a:pt x="6060" y="82941"/>
                    </a:lnTo>
                    <a:lnTo>
                      <a:pt x="1212" y="75882"/>
                    </a:lnTo>
                    <a:lnTo>
                      <a:pt x="0" y="68823"/>
                    </a:lnTo>
                    <a:lnTo>
                      <a:pt x="0" y="60000"/>
                    </a:lnTo>
                    <a:lnTo>
                      <a:pt x="1212" y="51176"/>
                    </a:lnTo>
                    <a:lnTo>
                      <a:pt x="3636" y="42352"/>
                    </a:lnTo>
                    <a:lnTo>
                      <a:pt x="4848" y="33529"/>
                    </a:lnTo>
                    <a:lnTo>
                      <a:pt x="7272" y="24705"/>
                    </a:lnTo>
                    <a:lnTo>
                      <a:pt x="9696" y="17647"/>
                    </a:lnTo>
                    <a:lnTo>
                      <a:pt x="12121" y="8823"/>
                    </a:lnTo>
                    <a:lnTo>
                      <a:pt x="10909" y="19411"/>
                    </a:lnTo>
                    <a:lnTo>
                      <a:pt x="10909" y="28235"/>
                    </a:lnTo>
                    <a:lnTo>
                      <a:pt x="12121" y="37058"/>
                    </a:lnTo>
                    <a:lnTo>
                      <a:pt x="15757" y="44117"/>
                    </a:lnTo>
                    <a:lnTo>
                      <a:pt x="18181" y="52941"/>
                    </a:lnTo>
                    <a:lnTo>
                      <a:pt x="21818" y="60000"/>
                    </a:lnTo>
                    <a:lnTo>
                      <a:pt x="24242" y="67058"/>
                    </a:lnTo>
                    <a:lnTo>
                      <a:pt x="27878" y="74117"/>
                    </a:lnTo>
                    <a:lnTo>
                      <a:pt x="30303" y="79411"/>
                    </a:lnTo>
                    <a:lnTo>
                      <a:pt x="33939" y="86470"/>
                    </a:lnTo>
                    <a:lnTo>
                      <a:pt x="33939" y="86470"/>
                    </a:lnTo>
                    <a:lnTo>
                      <a:pt x="32727" y="8470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1" name="Google Shape;661;p48"/>
              <p:cNvSpPr/>
              <p:nvPr/>
            </p:nvSpPr>
            <p:spPr>
              <a:xfrm>
                <a:off x="4030" y="3998"/>
                <a:ext cx="5" cy="23"/>
              </a:xfrm>
              <a:custGeom>
                <a:rect b="b" l="l" r="r" t="t"/>
                <a:pathLst>
                  <a:path extrusionOk="0" h="120000" w="120000">
                    <a:moveTo>
                      <a:pt x="0" y="5217"/>
                    </a:moveTo>
                    <a:lnTo>
                      <a:pt x="60000" y="0"/>
                    </a:lnTo>
                    <a:lnTo>
                      <a:pt x="120000" y="120000"/>
                    </a:lnTo>
                    <a:lnTo>
                      <a:pt x="60000" y="120000"/>
                    </a:lnTo>
                    <a:lnTo>
                      <a:pt x="0" y="5217"/>
                    </a:lnTo>
                    <a:lnTo>
                      <a:pt x="0" y="5217"/>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2" name="Google Shape;662;p48"/>
              <p:cNvSpPr/>
              <p:nvPr/>
            </p:nvSpPr>
            <p:spPr>
              <a:xfrm>
                <a:off x="4112" y="3994"/>
                <a:ext cx="1" cy="26"/>
              </a:xfrm>
              <a:custGeom>
                <a:rect b="b" l="l" r="r" t="t"/>
                <a:pathLst>
                  <a:path extrusionOk="0" h="120000" w="120000">
                    <a:moveTo>
                      <a:pt x="0" y="0"/>
                    </a:moveTo>
                    <a:lnTo>
                      <a:pt x="0"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3" name="Google Shape;663;p48"/>
              <p:cNvSpPr/>
              <p:nvPr/>
            </p:nvSpPr>
            <p:spPr>
              <a:xfrm>
                <a:off x="4058" y="4003"/>
                <a:ext cx="10" cy="31"/>
              </a:xfrm>
              <a:custGeom>
                <a:rect b="b" l="l" r="r" t="t"/>
                <a:pathLst>
                  <a:path extrusionOk="0" h="120000" w="120000">
                    <a:moveTo>
                      <a:pt x="114000" y="120000"/>
                    </a:moveTo>
                    <a:lnTo>
                      <a:pt x="30000" y="85161"/>
                    </a:lnTo>
                    <a:lnTo>
                      <a:pt x="0" y="98709"/>
                    </a:lnTo>
                    <a:lnTo>
                      <a:pt x="0" y="0"/>
                    </a:lnTo>
                    <a:lnTo>
                      <a:pt x="36000" y="7741"/>
                    </a:lnTo>
                    <a:lnTo>
                      <a:pt x="66000" y="17419"/>
                    </a:lnTo>
                    <a:lnTo>
                      <a:pt x="84000" y="27096"/>
                    </a:lnTo>
                    <a:lnTo>
                      <a:pt x="90000" y="38709"/>
                    </a:lnTo>
                    <a:lnTo>
                      <a:pt x="96000" y="54193"/>
                    </a:lnTo>
                    <a:lnTo>
                      <a:pt x="96000" y="65806"/>
                    </a:lnTo>
                    <a:lnTo>
                      <a:pt x="96000" y="81290"/>
                    </a:lnTo>
                    <a:lnTo>
                      <a:pt x="108000" y="92903"/>
                    </a:lnTo>
                    <a:lnTo>
                      <a:pt x="108000" y="108387"/>
                    </a:lnTo>
                    <a:lnTo>
                      <a:pt x="120000" y="120000"/>
                    </a:lnTo>
                    <a:lnTo>
                      <a:pt x="120000" y="120000"/>
                    </a:lnTo>
                    <a:lnTo>
                      <a:pt x="114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4" name="Google Shape;664;p48"/>
              <p:cNvSpPr/>
              <p:nvPr/>
            </p:nvSpPr>
            <p:spPr>
              <a:xfrm>
                <a:off x="4331" y="3975"/>
                <a:ext cx="9" cy="64"/>
              </a:xfrm>
              <a:custGeom>
                <a:rect b="b" l="l" r="r" t="t"/>
                <a:pathLst>
                  <a:path extrusionOk="0" h="120000" w="120000">
                    <a:moveTo>
                      <a:pt x="0" y="0"/>
                    </a:moveTo>
                    <a:lnTo>
                      <a:pt x="37894" y="0"/>
                    </a:lnTo>
                    <a:lnTo>
                      <a:pt x="120000" y="119055"/>
                    </a:lnTo>
                    <a:lnTo>
                      <a:pt x="88421" y="120000"/>
                    </a:lnTo>
                    <a:lnTo>
                      <a:pt x="6315" y="0"/>
                    </a:lnTo>
                    <a:lnTo>
                      <a:pt x="6315" y="0"/>
                    </a:lnTo>
                    <a:lnTo>
                      <a:pt x="0" y="0"/>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5" name="Google Shape;665;p48"/>
              <p:cNvSpPr/>
              <p:nvPr/>
            </p:nvSpPr>
            <p:spPr>
              <a:xfrm>
                <a:off x="4042" y="4006"/>
                <a:ext cx="6" cy="17"/>
              </a:xfrm>
              <a:custGeom>
                <a:rect b="b" l="l" r="r" t="t"/>
                <a:pathLst>
                  <a:path extrusionOk="0" h="120000" w="120000">
                    <a:moveTo>
                      <a:pt x="0" y="0"/>
                    </a:moveTo>
                    <a:lnTo>
                      <a:pt x="90000" y="0"/>
                    </a:lnTo>
                    <a:lnTo>
                      <a:pt x="120000" y="112727"/>
                    </a:lnTo>
                    <a:lnTo>
                      <a:pt x="40000" y="120000"/>
                    </a:lnTo>
                    <a:lnTo>
                      <a:pt x="0" y="3636"/>
                    </a:lnTo>
                    <a:lnTo>
                      <a:pt x="0" y="3636"/>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6" name="Google Shape;666;p48"/>
              <p:cNvSpPr/>
              <p:nvPr/>
            </p:nvSpPr>
            <p:spPr>
              <a:xfrm>
                <a:off x="4114" y="3999"/>
                <a:ext cx="5" cy="48"/>
              </a:xfrm>
              <a:custGeom>
                <a:rect b="b" l="l" r="r" t="t"/>
                <a:pathLst>
                  <a:path extrusionOk="0" h="120000" w="120000">
                    <a:moveTo>
                      <a:pt x="0" y="120000"/>
                    </a:moveTo>
                    <a:lnTo>
                      <a:pt x="120000" y="0"/>
                    </a:lnTo>
                    <a:lnTo>
                      <a:pt x="54545" y="113814"/>
                    </a:lnTo>
                    <a:lnTo>
                      <a:pt x="21818" y="120000"/>
                    </a:lnTo>
                    <a:lnTo>
                      <a:pt x="21818"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7" name="Google Shape;667;p48"/>
              <p:cNvSpPr/>
              <p:nvPr/>
            </p:nvSpPr>
            <p:spPr>
              <a:xfrm>
                <a:off x="4074" y="4008"/>
                <a:ext cx="12" cy="27"/>
              </a:xfrm>
              <a:custGeom>
                <a:rect b="b" l="l" r="r" t="t"/>
                <a:pathLst>
                  <a:path extrusionOk="0" h="120000" w="120000">
                    <a:moveTo>
                      <a:pt x="115000" y="102857"/>
                    </a:moveTo>
                    <a:lnTo>
                      <a:pt x="115000" y="109285"/>
                    </a:lnTo>
                    <a:lnTo>
                      <a:pt x="105000" y="111428"/>
                    </a:lnTo>
                    <a:lnTo>
                      <a:pt x="100000" y="113571"/>
                    </a:lnTo>
                    <a:lnTo>
                      <a:pt x="95000" y="117857"/>
                    </a:lnTo>
                    <a:lnTo>
                      <a:pt x="80000" y="117857"/>
                    </a:lnTo>
                    <a:lnTo>
                      <a:pt x="75000" y="117857"/>
                    </a:lnTo>
                    <a:lnTo>
                      <a:pt x="60000" y="117857"/>
                    </a:lnTo>
                    <a:lnTo>
                      <a:pt x="50000" y="119999"/>
                    </a:lnTo>
                    <a:lnTo>
                      <a:pt x="35000" y="119999"/>
                    </a:lnTo>
                    <a:lnTo>
                      <a:pt x="30000" y="119999"/>
                    </a:lnTo>
                    <a:lnTo>
                      <a:pt x="35000" y="117857"/>
                    </a:lnTo>
                    <a:lnTo>
                      <a:pt x="50000" y="111428"/>
                    </a:lnTo>
                    <a:lnTo>
                      <a:pt x="60000" y="107142"/>
                    </a:lnTo>
                    <a:lnTo>
                      <a:pt x="75000" y="100714"/>
                    </a:lnTo>
                    <a:lnTo>
                      <a:pt x="80000" y="92142"/>
                    </a:lnTo>
                    <a:lnTo>
                      <a:pt x="85000" y="83571"/>
                    </a:lnTo>
                    <a:lnTo>
                      <a:pt x="85000" y="77142"/>
                    </a:lnTo>
                    <a:lnTo>
                      <a:pt x="85000" y="68571"/>
                    </a:lnTo>
                    <a:lnTo>
                      <a:pt x="85000" y="57857"/>
                    </a:lnTo>
                    <a:lnTo>
                      <a:pt x="75000" y="49285"/>
                    </a:lnTo>
                    <a:lnTo>
                      <a:pt x="55000" y="49285"/>
                    </a:lnTo>
                    <a:lnTo>
                      <a:pt x="45000" y="47142"/>
                    </a:lnTo>
                    <a:lnTo>
                      <a:pt x="30000" y="47142"/>
                    </a:lnTo>
                    <a:lnTo>
                      <a:pt x="20000" y="44999"/>
                    </a:lnTo>
                    <a:lnTo>
                      <a:pt x="10000" y="38571"/>
                    </a:lnTo>
                    <a:lnTo>
                      <a:pt x="5000" y="32142"/>
                    </a:lnTo>
                    <a:lnTo>
                      <a:pt x="5000" y="25714"/>
                    </a:lnTo>
                    <a:lnTo>
                      <a:pt x="5000" y="19285"/>
                    </a:lnTo>
                    <a:lnTo>
                      <a:pt x="0" y="8571"/>
                    </a:lnTo>
                    <a:lnTo>
                      <a:pt x="0" y="0"/>
                    </a:lnTo>
                    <a:lnTo>
                      <a:pt x="30000" y="4285"/>
                    </a:lnTo>
                    <a:lnTo>
                      <a:pt x="55000" y="8571"/>
                    </a:lnTo>
                    <a:lnTo>
                      <a:pt x="75000" y="14999"/>
                    </a:lnTo>
                    <a:lnTo>
                      <a:pt x="85000" y="21428"/>
                    </a:lnTo>
                    <a:lnTo>
                      <a:pt x="100000" y="29999"/>
                    </a:lnTo>
                    <a:lnTo>
                      <a:pt x="105000" y="40714"/>
                    </a:lnTo>
                    <a:lnTo>
                      <a:pt x="105000" y="55714"/>
                    </a:lnTo>
                    <a:lnTo>
                      <a:pt x="115000" y="68571"/>
                    </a:lnTo>
                    <a:lnTo>
                      <a:pt x="115000" y="83571"/>
                    </a:lnTo>
                    <a:lnTo>
                      <a:pt x="120000" y="102857"/>
                    </a:lnTo>
                    <a:lnTo>
                      <a:pt x="120000" y="102857"/>
                    </a:lnTo>
                    <a:lnTo>
                      <a:pt x="115000" y="102857"/>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8" name="Google Shape;668;p48"/>
              <p:cNvSpPr/>
              <p:nvPr/>
            </p:nvSpPr>
            <p:spPr>
              <a:xfrm>
                <a:off x="4095" y="4005"/>
                <a:ext cx="12" cy="38"/>
              </a:xfrm>
              <a:custGeom>
                <a:rect b="b" l="l" r="r" t="t"/>
                <a:pathLst>
                  <a:path extrusionOk="0" h="120000" w="120000">
                    <a:moveTo>
                      <a:pt x="85000" y="120000"/>
                    </a:moveTo>
                    <a:lnTo>
                      <a:pt x="55000" y="110526"/>
                    </a:lnTo>
                    <a:lnTo>
                      <a:pt x="35000" y="99473"/>
                    </a:lnTo>
                    <a:lnTo>
                      <a:pt x="30000" y="88421"/>
                    </a:lnTo>
                    <a:lnTo>
                      <a:pt x="20000" y="75789"/>
                    </a:lnTo>
                    <a:lnTo>
                      <a:pt x="30000" y="64736"/>
                    </a:lnTo>
                    <a:lnTo>
                      <a:pt x="35000" y="52105"/>
                    </a:lnTo>
                    <a:lnTo>
                      <a:pt x="40000" y="41052"/>
                    </a:lnTo>
                    <a:lnTo>
                      <a:pt x="40000" y="26842"/>
                    </a:lnTo>
                    <a:lnTo>
                      <a:pt x="35000" y="14210"/>
                    </a:lnTo>
                    <a:lnTo>
                      <a:pt x="20000" y="0"/>
                    </a:lnTo>
                    <a:lnTo>
                      <a:pt x="0" y="12631"/>
                    </a:lnTo>
                    <a:lnTo>
                      <a:pt x="10000" y="26842"/>
                    </a:lnTo>
                    <a:lnTo>
                      <a:pt x="20000" y="37894"/>
                    </a:lnTo>
                    <a:lnTo>
                      <a:pt x="45000" y="52105"/>
                    </a:lnTo>
                    <a:lnTo>
                      <a:pt x="70000" y="64736"/>
                    </a:lnTo>
                    <a:lnTo>
                      <a:pt x="95000" y="78947"/>
                    </a:lnTo>
                    <a:lnTo>
                      <a:pt x="115000" y="90000"/>
                    </a:lnTo>
                    <a:lnTo>
                      <a:pt x="120000" y="99473"/>
                    </a:lnTo>
                    <a:lnTo>
                      <a:pt x="115000" y="112105"/>
                    </a:lnTo>
                    <a:lnTo>
                      <a:pt x="85000" y="120000"/>
                    </a:lnTo>
                    <a:lnTo>
                      <a:pt x="85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9" name="Google Shape;669;p48"/>
              <p:cNvSpPr/>
              <p:nvPr/>
            </p:nvSpPr>
            <p:spPr>
              <a:xfrm>
                <a:off x="4370" y="3977"/>
                <a:ext cx="23" cy="41"/>
              </a:xfrm>
              <a:custGeom>
                <a:rect b="b" l="l" r="r" t="t"/>
                <a:pathLst>
                  <a:path extrusionOk="0" h="120000" w="120000">
                    <a:moveTo>
                      <a:pt x="46956" y="0"/>
                    </a:moveTo>
                    <a:lnTo>
                      <a:pt x="39130" y="7142"/>
                    </a:lnTo>
                    <a:lnTo>
                      <a:pt x="33913" y="12857"/>
                    </a:lnTo>
                    <a:lnTo>
                      <a:pt x="33913" y="20000"/>
                    </a:lnTo>
                    <a:lnTo>
                      <a:pt x="36521" y="25714"/>
                    </a:lnTo>
                    <a:lnTo>
                      <a:pt x="39130" y="32857"/>
                    </a:lnTo>
                    <a:lnTo>
                      <a:pt x="46956" y="38571"/>
                    </a:lnTo>
                    <a:lnTo>
                      <a:pt x="57391" y="45714"/>
                    </a:lnTo>
                    <a:lnTo>
                      <a:pt x="62608" y="51428"/>
                    </a:lnTo>
                    <a:lnTo>
                      <a:pt x="70434" y="58571"/>
                    </a:lnTo>
                    <a:lnTo>
                      <a:pt x="75652" y="64285"/>
                    </a:lnTo>
                    <a:lnTo>
                      <a:pt x="83478" y="64285"/>
                    </a:lnTo>
                    <a:lnTo>
                      <a:pt x="88695" y="64285"/>
                    </a:lnTo>
                    <a:lnTo>
                      <a:pt x="96521" y="61428"/>
                    </a:lnTo>
                    <a:lnTo>
                      <a:pt x="99130" y="60000"/>
                    </a:lnTo>
                    <a:lnTo>
                      <a:pt x="101739" y="58571"/>
                    </a:lnTo>
                    <a:lnTo>
                      <a:pt x="106956" y="54285"/>
                    </a:lnTo>
                    <a:lnTo>
                      <a:pt x="109565" y="51428"/>
                    </a:lnTo>
                    <a:lnTo>
                      <a:pt x="112173" y="47142"/>
                    </a:lnTo>
                    <a:lnTo>
                      <a:pt x="114782" y="45714"/>
                    </a:lnTo>
                    <a:lnTo>
                      <a:pt x="120000" y="41428"/>
                    </a:lnTo>
                    <a:lnTo>
                      <a:pt x="114782" y="17142"/>
                    </a:lnTo>
                    <a:lnTo>
                      <a:pt x="114782" y="24285"/>
                    </a:lnTo>
                    <a:lnTo>
                      <a:pt x="120000" y="32857"/>
                    </a:lnTo>
                    <a:lnTo>
                      <a:pt x="120000" y="44285"/>
                    </a:lnTo>
                    <a:lnTo>
                      <a:pt x="120000" y="54285"/>
                    </a:lnTo>
                    <a:lnTo>
                      <a:pt x="120000" y="65714"/>
                    </a:lnTo>
                    <a:lnTo>
                      <a:pt x="120000" y="75714"/>
                    </a:lnTo>
                    <a:lnTo>
                      <a:pt x="114782" y="88571"/>
                    </a:lnTo>
                    <a:lnTo>
                      <a:pt x="109565" y="98571"/>
                    </a:lnTo>
                    <a:lnTo>
                      <a:pt x="99130" y="108571"/>
                    </a:lnTo>
                    <a:lnTo>
                      <a:pt x="83478" y="118571"/>
                    </a:lnTo>
                    <a:lnTo>
                      <a:pt x="62608" y="120000"/>
                    </a:lnTo>
                    <a:lnTo>
                      <a:pt x="46956" y="118571"/>
                    </a:lnTo>
                    <a:lnTo>
                      <a:pt x="36521" y="112857"/>
                    </a:lnTo>
                    <a:lnTo>
                      <a:pt x="31304" y="105714"/>
                    </a:lnTo>
                    <a:lnTo>
                      <a:pt x="26086" y="98571"/>
                    </a:lnTo>
                    <a:lnTo>
                      <a:pt x="26086" y="88571"/>
                    </a:lnTo>
                    <a:lnTo>
                      <a:pt x="23478" y="80000"/>
                    </a:lnTo>
                    <a:lnTo>
                      <a:pt x="20869" y="71428"/>
                    </a:lnTo>
                    <a:lnTo>
                      <a:pt x="13043" y="61428"/>
                    </a:lnTo>
                    <a:lnTo>
                      <a:pt x="5217" y="57142"/>
                    </a:lnTo>
                    <a:lnTo>
                      <a:pt x="0" y="48571"/>
                    </a:lnTo>
                    <a:lnTo>
                      <a:pt x="0" y="41428"/>
                    </a:lnTo>
                    <a:lnTo>
                      <a:pt x="0" y="34285"/>
                    </a:lnTo>
                    <a:lnTo>
                      <a:pt x="5217" y="27142"/>
                    </a:lnTo>
                    <a:lnTo>
                      <a:pt x="7826" y="20000"/>
                    </a:lnTo>
                    <a:lnTo>
                      <a:pt x="10434" y="12857"/>
                    </a:lnTo>
                    <a:lnTo>
                      <a:pt x="20869" y="7142"/>
                    </a:lnTo>
                    <a:lnTo>
                      <a:pt x="26086" y="4285"/>
                    </a:lnTo>
                    <a:lnTo>
                      <a:pt x="36521" y="2857"/>
                    </a:lnTo>
                    <a:lnTo>
                      <a:pt x="49565" y="0"/>
                    </a:lnTo>
                    <a:lnTo>
                      <a:pt x="49565" y="0"/>
                    </a:lnTo>
                    <a:lnTo>
                      <a:pt x="46956"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0" name="Google Shape;670;p48"/>
              <p:cNvSpPr/>
              <p:nvPr/>
            </p:nvSpPr>
            <p:spPr>
              <a:xfrm>
                <a:off x="5292" y="3885"/>
                <a:ext cx="7" cy="27"/>
              </a:xfrm>
              <a:custGeom>
                <a:rect b="b" l="l" r="r" t="t"/>
                <a:pathLst>
                  <a:path extrusionOk="0" h="120000" w="120000">
                    <a:moveTo>
                      <a:pt x="42857" y="120000"/>
                    </a:moveTo>
                    <a:lnTo>
                      <a:pt x="0" y="0"/>
                    </a:lnTo>
                    <a:lnTo>
                      <a:pt x="119999" y="37777"/>
                    </a:lnTo>
                    <a:lnTo>
                      <a:pt x="42857" y="120000"/>
                    </a:lnTo>
                    <a:lnTo>
                      <a:pt x="42857"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1" name="Google Shape;671;p48"/>
              <p:cNvSpPr/>
              <p:nvPr/>
            </p:nvSpPr>
            <p:spPr>
              <a:xfrm>
                <a:off x="5308" y="3883"/>
                <a:ext cx="7" cy="25"/>
              </a:xfrm>
              <a:custGeom>
                <a:rect b="b" l="l" r="r" t="t"/>
                <a:pathLst>
                  <a:path extrusionOk="0" h="120000" w="120000">
                    <a:moveTo>
                      <a:pt x="72000" y="105882"/>
                    </a:moveTo>
                    <a:lnTo>
                      <a:pt x="40000" y="120000"/>
                    </a:lnTo>
                    <a:lnTo>
                      <a:pt x="0" y="0"/>
                    </a:lnTo>
                    <a:lnTo>
                      <a:pt x="8000" y="9411"/>
                    </a:lnTo>
                    <a:lnTo>
                      <a:pt x="40000" y="18823"/>
                    </a:lnTo>
                    <a:lnTo>
                      <a:pt x="56000" y="28235"/>
                    </a:lnTo>
                    <a:lnTo>
                      <a:pt x="80000" y="40000"/>
                    </a:lnTo>
                    <a:lnTo>
                      <a:pt x="96000" y="49411"/>
                    </a:lnTo>
                    <a:lnTo>
                      <a:pt x="112000" y="61176"/>
                    </a:lnTo>
                    <a:lnTo>
                      <a:pt x="120000" y="68235"/>
                    </a:lnTo>
                    <a:lnTo>
                      <a:pt x="112000" y="80000"/>
                    </a:lnTo>
                    <a:lnTo>
                      <a:pt x="96000" y="91764"/>
                    </a:lnTo>
                    <a:lnTo>
                      <a:pt x="72000" y="105882"/>
                    </a:lnTo>
                    <a:lnTo>
                      <a:pt x="72000" y="105882"/>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2" name="Google Shape;672;p48"/>
              <p:cNvSpPr/>
              <p:nvPr/>
            </p:nvSpPr>
            <p:spPr>
              <a:xfrm>
                <a:off x="4754" y="3925"/>
                <a:ext cx="167" cy="21"/>
              </a:xfrm>
              <a:custGeom>
                <a:rect b="b" l="l" r="r" t="t"/>
                <a:pathLst>
                  <a:path extrusionOk="0" h="120000" w="120000">
                    <a:moveTo>
                      <a:pt x="0" y="120000"/>
                    </a:moveTo>
                    <a:lnTo>
                      <a:pt x="6447" y="90731"/>
                    </a:lnTo>
                    <a:lnTo>
                      <a:pt x="120000" y="0"/>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3" name="Google Shape;673;p48"/>
              <p:cNvSpPr/>
              <p:nvPr/>
            </p:nvSpPr>
            <p:spPr>
              <a:xfrm>
                <a:off x="4639" y="3950"/>
                <a:ext cx="77" cy="7"/>
              </a:xfrm>
              <a:custGeom>
                <a:rect b="b" l="l" r="r" t="t"/>
                <a:pathLst>
                  <a:path extrusionOk="0" h="120000" w="120000">
                    <a:moveTo>
                      <a:pt x="0" y="120000"/>
                    </a:moveTo>
                    <a:lnTo>
                      <a:pt x="120000" y="0"/>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4" name="Google Shape;674;p48"/>
              <p:cNvSpPr/>
              <p:nvPr/>
            </p:nvSpPr>
            <p:spPr>
              <a:xfrm>
                <a:off x="5322" y="3888"/>
                <a:ext cx="59" cy="22"/>
              </a:xfrm>
              <a:custGeom>
                <a:rect b="b" l="l" r="r" t="t"/>
                <a:pathLst>
                  <a:path extrusionOk="0" h="120000" w="120000">
                    <a:moveTo>
                      <a:pt x="36923" y="20869"/>
                    </a:moveTo>
                    <a:lnTo>
                      <a:pt x="40000" y="57391"/>
                    </a:lnTo>
                    <a:lnTo>
                      <a:pt x="49230" y="26086"/>
                    </a:lnTo>
                    <a:lnTo>
                      <a:pt x="57435" y="7826"/>
                    </a:lnTo>
                    <a:lnTo>
                      <a:pt x="66666" y="0"/>
                    </a:lnTo>
                    <a:lnTo>
                      <a:pt x="74871" y="2608"/>
                    </a:lnTo>
                    <a:lnTo>
                      <a:pt x="82051" y="10434"/>
                    </a:lnTo>
                    <a:lnTo>
                      <a:pt x="90256" y="23478"/>
                    </a:lnTo>
                    <a:lnTo>
                      <a:pt x="96410" y="39130"/>
                    </a:lnTo>
                    <a:lnTo>
                      <a:pt x="104615" y="57391"/>
                    </a:lnTo>
                    <a:lnTo>
                      <a:pt x="111794" y="73043"/>
                    </a:lnTo>
                    <a:lnTo>
                      <a:pt x="120000" y="86086"/>
                    </a:lnTo>
                    <a:lnTo>
                      <a:pt x="114871" y="88695"/>
                    </a:lnTo>
                    <a:lnTo>
                      <a:pt x="110769" y="88695"/>
                    </a:lnTo>
                    <a:lnTo>
                      <a:pt x="106666" y="86086"/>
                    </a:lnTo>
                    <a:lnTo>
                      <a:pt x="103589" y="83478"/>
                    </a:lnTo>
                    <a:lnTo>
                      <a:pt x="100512" y="75652"/>
                    </a:lnTo>
                    <a:lnTo>
                      <a:pt x="96410" y="75652"/>
                    </a:lnTo>
                    <a:lnTo>
                      <a:pt x="93333" y="75652"/>
                    </a:lnTo>
                    <a:lnTo>
                      <a:pt x="89230" y="83478"/>
                    </a:lnTo>
                    <a:lnTo>
                      <a:pt x="85128" y="96521"/>
                    </a:lnTo>
                    <a:lnTo>
                      <a:pt x="80000" y="114782"/>
                    </a:lnTo>
                    <a:lnTo>
                      <a:pt x="78974" y="120000"/>
                    </a:lnTo>
                    <a:lnTo>
                      <a:pt x="78974" y="114782"/>
                    </a:lnTo>
                    <a:lnTo>
                      <a:pt x="80000" y="112173"/>
                    </a:lnTo>
                    <a:lnTo>
                      <a:pt x="81025" y="101739"/>
                    </a:lnTo>
                    <a:lnTo>
                      <a:pt x="84102" y="93913"/>
                    </a:lnTo>
                    <a:lnTo>
                      <a:pt x="85128" y="78260"/>
                    </a:lnTo>
                    <a:lnTo>
                      <a:pt x="86153" y="65217"/>
                    </a:lnTo>
                    <a:lnTo>
                      <a:pt x="87179" y="52173"/>
                    </a:lnTo>
                    <a:lnTo>
                      <a:pt x="86153" y="44347"/>
                    </a:lnTo>
                    <a:lnTo>
                      <a:pt x="85128" y="31304"/>
                    </a:lnTo>
                    <a:lnTo>
                      <a:pt x="76923" y="52173"/>
                    </a:lnTo>
                    <a:lnTo>
                      <a:pt x="70769" y="70434"/>
                    </a:lnTo>
                    <a:lnTo>
                      <a:pt x="62564" y="83478"/>
                    </a:lnTo>
                    <a:lnTo>
                      <a:pt x="56410" y="88695"/>
                    </a:lnTo>
                    <a:lnTo>
                      <a:pt x="50256" y="96521"/>
                    </a:lnTo>
                    <a:lnTo>
                      <a:pt x="42051" y="99130"/>
                    </a:lnTo>
                    <a:lnTo>
                      <a:pt x="32820" y="99130"/>
                    </a:lnTo>
                    <a:lnTo>
                      <a:pt x="24615" y="99130"/>
                    </a:lnTo>
                    <a:lnTo>
                      <a:pt x="12307" y="101739"/>
                    </a:lnTo>
                    <a:lnTo>
                      <a:pt x="0" y="101739"/>
                    </a:lnTo>
                    <a:lnTo>
                      <a:pt x="10256" y="2608"/>
                    </a:lnTo>
                    <a:lnTo>
                      <a:pt x="12307" y="62608"/>
                    </a:lnTo>
                    <a:lnTo>
                      <a:pt x="37948" y="23478"/>
                    </a:lnTo>
                    <a:lnTo>
                      <a:pt x="37948" y="23478"/>
                    </a:lnTo>
                    <a:lnTo>
                      <a:pt x="36923" y="20869"/>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5" name="Google Shape;675;p48"/>
              <p:cNvSpPr/>
              <p:nvPr/>
            </p:nvSpPr>
            <p:spPr>
              <a:xfrm>
                <a:off x="4129" y="4014"/>
                <a:ext cx="1" cy="23"/>
              </a:xfrm>
              <a:custGeom>
                <a:rect b="b" l="l" r="r" t="t"/>
                <a:pathLst>
                  <a:path extrusionOk="0" h="120000" w="120000">
                    <a:moveTo>
                      <a:pt x="0" y="0"/>
                    </a:moveTo>
                    <a:lnTo>
                      <a:pt x="0" y="120000"/>
                    </a:lnTo>
                    <a:lnTo>
                      <a:pt x="120000" y="0"/>
                    </a:lnTo>
                    <a:lnTo>
                      <a:pt x="12000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6" name="Google Shape;676;p48"/>
              <p:cNvSpPr/>
              <p:nvPr/>
            </p:nvSpPr>
            <p:spPr>
              <a:xfrm>
                <a:off x="5406" y="3901"/>
                <a:ext cx="2" cy="7"/>
              </a:xfrm>
              <a:custGeom>
                <a:rect b="b" l="l" r="r" t="t"/>
                <a:pathLst>
                  <a:path extrusionOk="0" h="120000" w="120000">
                    <a:moveTo>
                      <a:pt x="60000" y="0"/>
                    </a:moveTo>
                    <a:lnTo>
                      <a:pt x="0" y="119999"/>
                    </a:lnTo>
                    <a:lnTo>
                      <a:pt x="120000" y="0"/>
                    </a:lnTo>
                    <a:lnTo>
                      <a:pt x="120000" y="0"/>
                    </a:lnTo>
                    <a:lnTo>
                      <a:pt x="6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7" name="Google Shape;677;p48"/>
              <p:cNvSpPr/>
              <p:nvPr/>
            </p:nvSpPr>
            <p:spPr>
              <a:xfrm>
                <a:off x="5425" y="3903"/>
                <a:ext cx="9" cy="16"/>
              </a:xfrm>
              <a:custGeom>
                <a:rect b="b" l="l" r="r" t="t"/>
                <a:pathLst>
                  <a:path extrusionOk="0" h="120000" w="120000">
                    <a:moveTo>
                      <a:pt x="0" y="69090"/>
                    </a:moveTo>
                    <a:lnTo>
                      <a:pt x="12631" y="120000"/>
                    </a:lnTo>
                    <a:lnTo>
                      <a:pt x="75789" y="0"/>
                    </a:lnTo>
                    <a:lnTo>
                      <a:pt x="120000" y="65454"/>
                    </a:lnTo>
                    <a:lnTo>
                      <a:pt x="6315" y="76363"/>
                    </a:lnTo>
                    <a:lnTo>
                      <a:pt x="6315" y="76363"/>
                    </a:lnTo>
                    <a:lnTo>
                      <a:pt x="0" y="6909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8" name="Google Shape;678;p48"/>
              <p:cNvSpPr/>
              <p:nvPr/>
            </p:nvSpPr>
            <p:spPr>
              <a:xfrm>
                <a:off x="4087" y="4041"/>
                <a:ext cx="5" cy="9"/>
              </a:xfrm>
              <a:custGeom>
                <a:rect b="b" l="l" r="r" t="t"/>
                <a:pathLst>
                  <a:path extrusionOk="0" h="120000" w="120000">
                    <a:moveTo>
                      <a:pt x="0" y="0"/>
                    </a:moveTo>
                    <a:lnTo>
                      <a:pt x="108000" y="0"/>
                    </a:lnTo>
                    <a:lnTo>
                      <a:pt x="120000" y="120000"/>
                    </a:lnTo>
                    <a:lnTo>
                      <a:pt x="36000" y="120000"/>
                    </a:lnTo>
                    <a:lnTo>
                      <a:pt x="0" y="6315"/>
                    </a:lnTo>
                    <a:lnTo>
                      <a:pt x="0" y="6315"/>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79" name="Google Shape;679;p48"/>
              <p:cNvSpPr/>
              <p:nvPr/>
            </p:nvSpPr>
            <p:spPr>
              <a:xfrm>
                <a:off x="4689" y="4005"/>
                <a:ext cx="1" cy="30"/>
              </a:xfrm>
              <a:custGeom>
                <a:rect b="b" l="l" r="r" t="t"/>
                <a:pathLst>
                  <a:path extrusionOk="0" h="120000" w="120000">
                    <a:moveTo>
                      <a:pt x="0" y="0"/>
                    </a:moveTo>
                    <a:lnTo>
                      <a:pt x="120000" y="120000"/>
                    </a:lnTo>
                    <a:lnTo>
                      <a:pt x="120000" y="4000"/>
                    </a:lnTo>
                    <a:lnTo>
                      <a:pt x="120000" y="4000"/>
                    </a:lnTo>
                    <a:lnTo>
                      <a:pt x="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0" name="Google Shape;680;p48"/>
              <p:cNvSpPr/>
              <p:nvPr/>
            </p:nvSpPr>
            <p:spPr>
              <a:xfrm>
                <a:off x="4698" y="4004"/>
                <a:ext cx="6" cy="23"/>
              </a:xfrm>
              <a:custGeom>
                <a:rect b="b" l="l" r="r" t="t"/>
                <a:pathLst>
                  <a:path extrusionOk="0" h="120000" w="120000">
                    <a:moveTo>
                      <a:pt x="120000" y="120000"/>
                    </a:moveTo>
                    <a:lnTo>
                      <a:pt x="0" y="0"/>
                    </a:lnTo>
                    <a:lnTo>
                      <a:pt x="110769" y="87272"/>
                    </a:lnTo>
                    <a:lnTo>
                      <a:pt x="120000" y="120000"/>
                    </a:lnTo>
                    <a:lnTo>
                      <a:pt x="120000"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1" name="Google Shape;681;p48"/>
              <p:cNvSpPr/>
              <p:nvPr/>
            </p:nvSpPr>
            <p:spPr>
              <a:xfrm>
                <a:off x="4709" y="4003"/>
                <a:ext cx="7" cy="14"/>
              </a:xfrm>
              <a:custGeom>
                <a:rect b="b" l="l" r="r" t="t"/>
                <a:pathLst>
                  <a:path extrusionOk="0" h="120000" w="120000">
                    <a:moveTo>
                      <a:pt x="0" y="115714"/>
                    </a:moveTo>
                    <a:lnTo>
                      <a:pt x="42857" y="0"/>
                    </a:lnTo>
                    <a:lnTo>
                      <a:pt x="119999" y="115714"/>
                    </a:lnTo>
                    <a:lnTo>
                      <a:pt x="0" y="119999"/>
                    </a:lnTo>
                    <a:lnTo>
                      <a:pt x="0" y="119999"/>
                    </a:lnTo>
                    <a:lnTo>
                      <a:pt x="0" y="115714"/>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2" name="Google Shape;682;p48"/>
              <p:cNvSpPr/>
              <p:nvPr/>
            </p:nvSpPr>
            <p:spPr>
              <a:xfrm>
                <a:off x="4746" y="3999"/>
                <a:ext cx="6" cy="11"/>
              </a:xfrm>
              <a:custGeom>
                <a:rect b="b" l="l" r="r" t="t"/>
                <a:pathLst>
                  <a:path extrusionOk="0" h="120000" w="120000">
                    <a:moveTo>
                      <a:pt x="73846" y="42000"/>
                    </a:moveTo>
                    <a:lnTo>
                      <a:pt x="83076" y="90000"/>
                    </a:lnTo>
                    <a:lnTo>
                      <a:pt x="83076" y="114000"/>
                    </a:lnTo>
                    <a:lnTo>
                      <a:pt x="83076" y="120000"/>
                    </a:lnTo>
                    <a:lnTo>
                      <a:pt x="83076" y="114000"/>
                    </a:lnTo>
                    <a:lnTo>
                      <a:pt x="73846" y="96000"/>
                    </a:lnTo>
                    <a:lnTo>
                      <a:pt x="73846" y="78000"/>
                    </a:lnTo>
                    <a:lnTo>
                      <a:pt x="64615" y="54000"/>
                    </a:lnTo>
                    <a:lnTo>
                      <a:pt x="46153" y="30000"/>
                    </a:lnTo>
                    <a:lnTo>
                      <a:pt x="27692" y="12000"/>
                    </a:lnTo>
                    <a:lnTo>
                      <a:pt x="0" y="6000"/>
                    </a:lnTo>
                    <a:lnTo>
                      <a:pt x="120000" y="0"/>
                    </a:lnTo>
                    <a:lnTo>
                      <a:pt x="83076" y="42000"/>
                    </a:lnTo>
                    <a:lnTo>
                      <a:pt x="83076" y="42000"/>
                    </a:lnTo>
                    <a:lnTo>
                      <a:pt x="73846" y="42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3" name="Google Shape;683;p48"/>
              <p:cNvSpPr/>
              <p:nvPr/>
            </p:nvSpPr>
            <p:spPr>
              <a:xfrm>
                <a:off x="4775" y="3996"/>
                <a:ext cx="10" cy="14"/>
              </a:xfrm>
              <a:custGeom>
                <a:rect b="b" l="l" r="r" t="t"/>
                <a:pathLst>
                  <a:path extrusionOk="0" h="120000" w="120000">
                    <a:moveTo>
                      <a:pt x="113684" y="0"/>
                    </a:moveTo>
                    <a:lnTo>
                      <a:pt x="120000" y="17142"/>
                    </a:lnTo>
                    <a:lnTo>
                      <a:pt x="120000" y="29999"/>
                    </a:lnTo>
                    <a:lnTo>
                      <a:pt x="113684" y="38571"/>
                    </a:lnTo>
                    <a:lnTo>
                      <a:pt x="107368" y="51428"/>
                    </a:lnTo>
                    <a:lnTo>
                      <a:pt x="101052" y="59999"/>
                    </a:lnTo>
                    <a:lnTo>
                      <a:pt x="101052" y="72857"/>
                    </a:lnTo>
                    <a:lnTo>
                      <a:pt x="88421" y="81428"/>
                    </a:lnTo>
                    <a:lnTo>
                      <a:pt x="88421" y="94285"/>
                    </a:lnTo>
                    <a:lnTo>
                      <a:pt x="88421" y="111428"/>
                    </a:lnTo>
                    <a:lnTo>
                      <a:pt x="101052" y="119999"/>
                    </a:lnTo>
                    <a:lnTo>
                      <a:pt x="0" y="12857"/>
                    </a:lnTo>
                    <a:lnTo>
                      <a:pt x="113684" y="8571"/>
                    </a:lnTo>
                    <a:lnTo>
                      <a:pt x="113684" y="8571"/>
                    </a:lnTo>
                    <a:lnTo>
                      <a:pt x="113684"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4" name="Google Shape;684;p48"/>
              <p:cNvSpPr/>
              <p:nvPr/>
            </p:nvSpPr>
            <p:spPr>
              <a:xfrm>
                <a:off x="4153" y="4063"/>
                <a:ext cx="5" cy="12"/>
              </a:xfrm>
              <a:custGeom>
                <a:rect b="b" l="l" r="r" t="t"/>
                <a:pathLst>
                  <a:path extrusionOk="0" h="120000" w="120000">
                    <a:moveTo>
                      <a:pt x="0" y="0"/>
                    </a:moveTo>
                    <a:lnTo>
                      <a:pt x="84000" y="0"/>
                    </a:lnTo>
                    <a:lnTo>
                      <a:pt x="120000" y="120000"/>
                    </a:lnTo>
                    <a:lnTo>
                      <a:pt x="24000" y="120000"/>
                    </a:lnTo>
                    <a:lnTo>
                      <a:pt x="0" y="5000"/>
                    </a:lnTo>
                    <a:lnTo>
                      <a:pt x="0" y="500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5" name="Google Shape;685;p48"/>
              <p:cNvSpPr/>
              <p:nvPr/>
            </p:nvSpPr>
            <p:spPr>
              <a:xfrm>
                <a:off x="4547" y="4024"/>
                <a:ext cx="11" cy="26"/>
              </a:xfrm>
              <a:custGeom>
                <a:rect b="b" l="l" r="r" t="t"/>
                <a:pathLst>
                  <a:path extrusionOk="0" h="120000" w="120000">
                    <a:moveTo>
                      <a:pt x="46956" y="99230"/>
                    </a:moveTo>
                    <a:lnTo>
                      <a:pt x="57391" y="101538"/>
                    </a:lnTo>
                    <a:lnTo>
                      <a:pt x="73043" y="99230"/>
                    </a:lnTo>
                    <a:lnTo>
                      <a:pt x="78260" y="96923"/>
                    </a:lnTo>
                    <a:lnTo>
                      <a:pt x="88695" y="96923"/>
                    </a:lnTo>
                    <a:lnTo>
                      <a:pt x="93913" y="94615"/>
                    </a:lnTo>
                    <a:lnTo>
                      <a:pt x="99130" y="90000"/>
                    </a:lnTo>
                    <a:lnTo>
                      <a:pt x="104347" y="87692"/>
                    </a:lnTo>
                    <a:lnTo>
                      <a:pt x="104347" y="85384"/>
                    </a:lnTo>
                    <a:lnTo>
                      <a:pt x="114782" y="83076"/>
                    </a:lnTo>
                    <a:lnTo>
                      <a:pt x="114782" y="83076"/>
                    </a:lnTo>
                    <a:lnTo>
                      <a:pt x="120000" y="76153"/>
                    </a:lnTo>
                    <a:lnTo>
                      <a:pt x="120000" y="76153"/>
                    </a:lnTo>
                    <a:lnTo>
                      <a:pt x="120000" y="83076"/>
                    </a:lnTo>
                    <a:lnTo>
                      <a:pt x="120000" y="87692"/>
                    </a:lnTo>
                    <a:lnTo>
                      <a:pt x="114782" y="96923"/>
                    </a:lnTo>
                    <a:lnTo>
                      <a:pt x="104347" y="106153"/>
                    </a:lnTo>
                    <a:lnTo>
                      <a:pt x="93913" y="110769"/>
                    </a:lnTo>
                    <a:lnTo>
                      <a:pt x="73043" y="117692"/>
                    </a:lnTo>
                    <a:lnTo>
                      <a:pt x="52173" y="120000"/>
                    </a:lnTo>
                    <a:lnTo>
                      <a:pt x="26086" y="113076"/>
                    </a:lnTo>
                    <a:lnTo>
                      <a:pt x="0" y="0"/>
                    </a:lnTo>
                    <a:lnTo>
                      <a:pt x="52173" y="101538"/>
                    </a:lnTo>
                    <a:lnTo>
                      <a:pt x="52173" y="101538"/>
                    </a:lnTo>
                    <a:lnTo>
                      <a:pt x="46956" y="9923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6" name="Google Shape;686;p48"/>
              <p:cNvSpPr/>
              <p:nvPr/>
            </p:nvSpPr>
            <p:spPr>
              <a:xfrm>
                <a:off x="4580" y="4020"/>
                <a:ext cx="2" cy="17"/>
              </a:xfrm>
              <a:custGeom>
                <a:rect b="b" l="l" r="r" t="t"/>
                <a:pathLst>
                  <a:path extrusionOk="0" h="120000" w="120000">
                    <a:moveTo>
                      <a:pt x="0" y="116250"/>
                    </a:moveTo>
                    <a:lnTo>
                      <a:pt x="48000" y="0"/>
                    </a:lnTo>
                    <a:lnTo>
                      <a:pt x="120000" y="90000"/>
                    </a:lnTo>
                    <a:lnTo>
                      <a:pt x="0" y="120000"/>
                    </a:lnTo>
                    <a:lnTo>
                      <a:pt x="0" y="120000"/>
                    </a:lnTo>
                    <a:lnTo>
                      <a:pt x="0" y="11625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7" name="Google Shape;687;p48"/>
              <p:cNvSpPr/>
              <p:nvPr/>
            </p:nvSpPr>
            <p:spPr>
              <a:xfrm>
                <a:off x="4590" y="4020"/>
                <a:ext cx="8" cy="48"/>
              </a:xfrm>
              <a:custGeom>
                <a:rect b="b" l="l" r="r" t="t"/>
                <a:pathLst>
                  <a:path extrusionOk="0" h="120000" w="120000">
                    <a:moveTo>
                      <a:pt x="0" y="118750"/>
                    </a:moveTo>
                    <a:lnTo>
                      <a:pt x="30000" y="0"/>
                    </a:lnTo>
                    <a:lnTo>
                      <a:pt x="120000" y="83750"/>
                    </a:lnTo>
                    <a:lnTo>
                      <a:pt x="0" y="120000"/>
                    </a:lnTo>
                    <a:lnTo>
                      <a:pt x="0" y="120000"/>
                    </a:lnTo>
                    <a:lnTo>
                      <a:pt x="0" y="11875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8" name="Google Shape;688;p48"/>
              <p:cNvSpPr/>
              <p:nvPr/>
            </p:nvSpPr>
            <p:spPr>
              <a:xfrm>
                <a:off x="4603" y="4017"/>
                <a:ext cx="14" cy="1"/>
              </a:xfrm>
              <a:custGeom>
                <a:rect b="b" l="l" r="r" t="t"/>
                <a:pathLst>
                  <a:path extrusionOk="0" h="120000" w="120000">
                    <a:moveTo>
                      <a:pt x="0" y="80000"/>
                    </a:moveTo>
                    <a:lnTo>
                      <a:pt x="120000" y="0"/>
                    </a:lnTo>
                    <a:lnTo>
                      <a:pt x="4444" y="120000"/>
                    </a:lnTo>
                    <a:lnTo>
                      <a:pt x="4444" y="120000"/>
                    </a:lnTo>
                    <a:lnTo>
                      <a:pt x="0" y="8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89" name="Google Shape;689;p48"/>
              <p:cNvSpPr/>
              <p:nvPr/>
            </p:nvSpPr>
            <p:spPr>
              <a:xfrm>
                <a:off x="4653" y="4013"/>
                <a:ext cx="5" cy="19"/>
              </a:xfrm>
              <a:custGeom>
                <a:rect b="b" l="l" r="r" t="t"/>
                <a:pathLst>
                  <a:path extrusionOk="0" h="120000" w="120000">
                    <a:moveTo>
                      <a:pt x="0" y="120000"/>
                    </a:moveTo>
                    <a:lnTo>
                      <a:pt x="60000" y="0"/>
                    </a:lnTo>
                    <a:lnTo>
                      <a:pt x="120000" y="0"/>
                    </a:lnTo>
                    <a:lnTo>
                      <a:pt x="12000" y="120000"/>
                    </a:lnTo>
                    <a:lnTo>
                      <a:pt x="12000" y="120000"/>
                    </a:lnTo>
                    <a:lnTo>
                      <a:pt x="0"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0" name="Google Shape;690;p48"/>
              <p:cNvSpPr/>
              <p:nvPr/>
            </p:nvSpPr>
            <p:spPr>
              <a:xfrm>
                <a:off x="4671" y="4011"/>
                <a:ext cx="4" cy="16"/>
              </a:xfrm>
              <a:custGeom>
                <a:rect b="b" l="l" r="r" t="t"/>
                <a:pathLst>
                  <a:path extrusionOk="0" h="120000" w="120000">
                    <a:moveTo>
                      <a:pt x="0" y="0"/>
                    </a:moveTo>
                    <a:lnTo>
                      <a:pt x="66666" y="0"/>
                    </a:lnTo>
                    <a:lnTo>
                      <a:pt x="120000" y="120000"/>
                    </a:lnTo>
                    <a:lnTo>
                      <a:pt x="53333" y="120000"/>
                    </a:lnTo>
                    <a:lnTo>
                      <a:pt x="0" y="0"/>
                    </a:lnTo>
                    <a:lnTo>
                      <a:pt x="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1" name="Google Shape;691;p48"/>
              <p:cNvSpPr/>
              <p:nvPr/>
            </p:nvSpPr>
            <p:spPr>
              <a:xfrm>
                <a:off x="4341" y="4047"/>
                <a:ext cx="10" cy="29"/>
              </a:xfrm>
              <a:custGeom>
                <a:rect b="b" l="l" r="r" t="t"/>
                <a:pathLst>
                  <a:path extrusionOk="0" h="120000" w="120000">
                    <a:moveTo>
                      <a:pt x="0" y="0"/>
                    </a:moveTo>
                    <a:lnTo>
                      <a:pt x="120000" y="120000"/>
                    </a:lnTo>
                    <a:lnTo>
                      <a:pt x="0" y="2068"/>
                    </a:lnTo>
                    <a:lnTo>
                      <a:pt x="0" y="2068"/>
                    </a:lnTo>
                    <a:lnTo>
                      <a:pt x="0" y="0"/>
                    </a:lnTo>
                    <a:close/>
                  </a:path>
                </a:pathLst>
              </a:custGeom>
              <a:solidFill>
                <a:srgbClr val="7B4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2" name="Google Shape;692;p48"/>
              <p:cNvSpPr/>
              <p:nvPr/>
            </p:nvSpPr>
            <p:spPr>
              <a:xfrm>
                <a:off x="4797" y="4004"/>
                <a:ext cx="36" cy="64"/>
              </a:xfrm>
              <a:custGeom>
                <a:rect b="b" l="l" r="r" t="t"/>
                <a:pathLst>
                  <a:path extrusionOk="0" h="120000" w="120000">
                    <a:moveTo>
                      <a:pt x="94285" y="32125"/>
                    </a:moveTo>
                    <a:lnTo>
                      <a:pt x="108000" y="29291"/>
                    </a:lnTo>
                    <a:lnTo>
                      <a:pt x="114857" y="26456"/>
                    </a:lnTo>
                    <a:lnTo>
                      <a:pt x="114857" y="20787"/>
                    </a:lnTo>
                    <a:lnTo>
                      <a:pt x="111428" y="16062"/>
                    </a:lnTo>
                    <a:lnTo>
                      <a:pt x="108000" y="11338"/>
                    </a:lnTo>
                    <a:lnTo>
                      <a:pt x="102857" y="8503"/>
                    </a:lnTo>
                    <a:lnTo>
                      <a:pt x="101142" y="4724"/>
                    </a:lnTo>
                    <a:lnTo>
                      <a:pt x="99428" y="1889"/>
                    </a:lnTo>
                    <a:lnTo>
                      <a:pt x="102857" y="944"/>
                    </a:lnTo>
                    <a:lnTo>
                      <a:pt x="111428" y="944"/>
                    </a:lnTo>
                    <a:lnTo>
                      <a:pt x="120000" y="43464"/>
                    </a:lnTo>
                    <a:lnTo>
                      <a:pt x="116571" y="43464"/>
                    </a:lnTo>
                    <a:lnTo>
                      <a:pt x="114857" y="43464"/>
                    </a:lnTo>
                    <a:lnTo>
                      <a:pt x="109714" y="43464"/>
                    </a:lnTo>
                    <a:lnTo>
                      <a:pt x="108000" y="42519"/>
                    </a:lnTo>
                    <a:lnTo>
                      <a:pt x="106285" y="42519"/>
                    </a:lnTo>
                    <a:lnTo>
                      <a:pt x="102857" y="41574"/>
                    </a:lnTo>
                    <a:lnTo>
                      <a:pt x="101142" y="41574"/>
                    </a:lnTo>
                    <a:lnTo>
                      <a:pt x="99428" y="40629"/>
                    </a:lnTo>
                    <a:lnTo>
                      <a:pt x="99428" y="38740"/>
                    </a:lnTo>
                    <a:lnTo>
                      <a:pt x="96000" y="37795"/>
                    </a:lnTo>
                    <a:lnTo>
                      <a:pt x="66857" y="120000"/>
                    </a:lnTo>
                    <a:lnTo>
                      <a:pt x="63428" y="117165"/>
                    </a:lnTo>
                    <a:lnTo>
                      <a:pt x="66857" y="109606"/>
                    </a:lnTo>
                    <a:lnTo>
                      <a:pt x="70285" y="100157"/>
                    </a:lnTo>
                    <a:lnTo>
                      <a:pt x="73714" y="87874"/>
                    </a:lnTo>
                    <a:lnTo>
                      <a:pt x="77142" y="74645"/>
                    </a:lnTo>
                    <a:lnTo>
                      <a:pt x="78857" y="61417"/>
                    </a:lnTo>
                    <a:lnTo>
                      <a:pt x="77142" y="50078"/>
                    </a:lnTo>
                    <a:lnTo>
                      <a:pt x="70285" y="40629"/>
                    </a:lnTo>
                    <a:lnTo>
                      <a:pt x="58285" y="33070"/>
                    </a:lnTo>
                    <a:lnTo>
                      <a:pt x="41142" y="31181"/>
                    </a:lnTo>
                    <a:lnTo>
                      <a:pt x="20571" y="97322"/>
                    </a:lnTo>
                    <a:lnTo>
                      <a:pt x="5142" y="84094"/>
                    </a:lnTo>
                    <a:lnTo>
                      <a:pt x="0" y="73700"/>
                    </a:lnTo>
                    <a:lnTo>
                      <a:pt x="0" y="64251"/>
                    </a:lnTo>
                    <a:lnTo>
                      <a:pt x="5142" y="55748"/>
                    </a:lnTo>
                    <a:lnTo>
                      <a:pt x="13714" y="47244"/>
                    </a:lnTo>
                    <a:lnTo>
                      <a:pt x="25714" y="38740"/>
                    </a:lnTo>
                    <a:lnTo>
                      <a:pt x="36000" y="31181"/>
                    </a:lnTo>
                    <a:lnTo>
                      <a:pt x="42857" y="22677"/>
                    </a:lnTo>
                    <a:lnTo>
                      <a:pt x="46285" y="11338"/>
                    </a:lnTo>
                    <a:lnTo>
                      <a:pt x="44571" y="0"/>
                    </a:lnTo>
                    <a:lnTo>
                      <a:pt x="54857" y="0"/>
                    </a:lnTo>
                    <a:lnTo>
                      <a:pt x="61714" y="1889"/>
                    </a:lnTo>
                    <a:lnTo>
                      <a:pt x="68571" y="4724"/>
                    </a:lnTo>
                    <a:lnTo>
                      <a:pt x="75428" y="8503"/>
                    </a:lnTo>
                    <a:lnTo>
                      <a:pt x="77142" y="11338"/>
                    </a:lnTo>
                    <a:lnTo>
                      <a:pt x="82285" y="16062"/>
                    </a:lnTo>
                    <a:lnTo>
                      <a:pt x="84000" y="20787"/>
                    </a:lnTo>
                    <a:lnTo>
                      <a:pt x="85714" y="26456"/>
                    </a:lnTo>
                    <a:lnTo>
                      <a:pt x="90857" y="29291"/>
                    </a:lnTo>
                    <a:lnTo>
                      <a:pt x="94285" y="32125"/>
                    </a:lnTo>
                    <a:lnTo>
                      <a:pt x="94285" y="32125"/>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3" name="Google Shape;693;p48"/>
              <p:cNvSpPr/>
              <p:nvPr/>
            </p:nvSpPr>
            <p:spPr>
              <a:xfrm>
                <a:off x="4328" y="4061"/>
                <a:ext cx="9" cy="17"/>
              </a:xfrm>
              <a:custGeom>
                <a:rect b="b" l="l" r="r" t="t"/>
                <a:pathLst>
                  <a:path extrusionOk="0" h="120000" w="120000">
                    <a:moveTo>
                      <a:pt x="120000" y="61818"/>
                    </a:moveTo>
                    <a:lnTo>
                      <a:pt x="112500" y="61818"/>
                    </a:lnTo>
                    <a:lnTo>
                      <a:pt x="90000" y="69090"/>
                    </a:lnTo>
                    <a:lnTo>
                      <a:pt x="75000" y="69090"/>
                    </a:lnTo>
                    <a:lnTo>
                      <a:pt x="67500" y="76363"/>
                    </a:lnTo>
                    <a:lnTo>
                      <a:pt x="52500" y="83636"/>
                    </a:lnTo>
                    <a:lnTo>
                      <a:pt x="37500" y="90909"/>
                    </a:lnTo>
                    <a:lnTo>
                      <a:pt x="30000" y="94545"/>
                    </a:lnTo>
                    <a:lnTo>
                      <a:pt x="15000" y="105454"/>
                    </a:lnTo>
                    <a:lnTo>
                      <a:pt x="7500" y="112727"/>
                    </a:lnTo>
                    <a:lnTo>
                      <a:pt x="0" y="120000"/>
                    </a:lnTo>
                    <a:lnTo>
                      <a:pt x="15000" y="109090"/>
                    </a:lnTo>
                    <a:lnTo>
                      <a:pt x="30000" y="94545"/>
                    </a:lnTo>
                    <a:lnTo>
                      <a:pt x="37500" y="76363"/>
                    </a:lnTo>
                    <a:lnTo>
                      <a:pt x="30000" y="61818"/>
                    </a:lnTo>
                    <a:lnTo>
                      <a:pt x="30000" y="43636"/>
                    </a:lnTo>
                    <a:lnTo>
                      <a:pt x="30000" y="32727"/>
                    </a:lnTo>
                    <a:lnTo>
                      <a:pt x="37500" y="18181"/>
                    </a:lnTo>
                    <a:lnTo>
                      <a:pt x="45000" y="7272"/>
                    </a:lnTo>
                    <a:lnTo>
                      <a:pt x="75000" y="0"/>
                    </a:lnTo>
                    <a:lnTo>
                      <a:pt x="112500" y="0"/>
                    </a:lnTo>
                    <a:lnTo>
                      <a:pt x="120000" y="61818"/>
                    </a:lnTo>
                    <a:lnTo>
                      <a:pt x="120000" y="61818"/>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4" name="Google Shape;694;p48"/>
              <p:cNvSpPr/>
              <p:nvPr/>
            </p:nvSpPr>
            <p:spPr>
              <a:xfrm>
                <a:off x="4512" y="4046"/>
                <a:ext cx="9" cy="20"/>
              </a:xfrm>
              <a:custGeom>
                <a:rect b="b" l="l" r="r" t="t"/>
                <a:pathLst>
                  <a:path extrusionOk="0" h="120000" w="120000">
                    <a:moveTo>
                      <a:pt x="0" y="120000"/>
                    </a:moveTo>
                    <a:lnTo>
                      <a:pt x="75000" y="0"/>
                    </a:lnTo>
                    <a:lnTo>
                      <a:pt x="120000" y="52682"/>
                    </a:lnTo>
                    <a:lnTo>
                      <a:pt x="0" y="120000"/>
                    </a:lnTo>
                    <a:lnTo>
                      <a:pt x="0" y="12000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5" name="Google Shape;695;p48"/>
              <p:cNvSpPr/>
              <p:nvPr/>
            </p:nvSpPr>
            <p:spPr>
              <a:xfrm>
                <a:off x="4859" y="4015"/>
                <a:ext cx="1" cy="26"/>
              </a:xfrm>
              <a:custGeom>
                <a:rect b="b" l="l" r="r" t="t"/>
                <a:pathLst>
                  <a:path extrusionOk="0" h="120000" w="120000">
                    <a:moveTo>
                      <a:pt x="0" y="0"/>
                    </a:moveTo>
                    <a:lnTo>
                      <a:pt x="0" y="120000"/>
                    </a:lnTo>
                    <a:lnTo>
                      <a:pt x="0" y="2307"/>
                    </a:lnTo>
                    <a:lnTo>
                      <a:pt x="0" y="2307"/>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6" name="Google Shape;696;p48"/>
              <p:cNvSpPr/>
              <p:nvPr/>
            </p:nvSpPr>
            <p:spPr>
              <a:xfrm>
                <a:off x="5054" y="3994"/>
                <a:ext cx="49" cy="63"/>
              </a:xfrm>
              <a:custGeom>
                <a:rect b="b" l="l" r="r" t="t"/>
                <a:pathLst>
                  <a:path extrusionOk="0" h="120000" w="120000">
                    <a:moveTo>
                      <a:pt x="30612" y="22080"/>
                    </a:moveTo>
                    <a:lnTo>
                      <a:pt x="53877" y="20160"/>
                    </a:lnTo>
                    <a:lnTo>
                      <a:pt x="50204" y="24960"/>
                    </a:lnTo>
                    <a:lnTo>
                      <a:pt x="47755" y="31680"/>
                    </a:lnTo>
                    <a:lnTo>
                      <a:pt x="44081" y="36480"/>
                    </a:lnTo>
                    <a:lnTo>
                      <a:pt x="42857" y="41280"/>
                    </a:lnTo>
                    <a:lnTo>
                      <a:pt x="41632" y="47040"/>
                    </a:lnTo>
                    <a:lnTo>
                      <a:pt x="41632" y="51840"/>
                    </a:lnTo>
                    <a:lnTo>
                      <a:pt x="41632" y="56640"/>
                    </a:lnTo>
                    <a:lnTo>
                      <a:pt x="41632" y="61440"/>
                    </a:lnTo>
                    <a:lnTo>
                      <a:pt x="44081" y="66240"/>
                    </a:lnTo>
                    <a:lnTo>
                      <a:pt x="47755" y="70080"/>
                    </a:lnTo>
                    <a:lnTo>
                      <a:pt x="71020" y="26880"/>
                    </a:lnTo>
                    <a:lnTo>
                      <a:pt x="69795" y="31680"/>
                    </a:lnTo>
                    <a:lnTo>
                      <a:pt x="71020" y="34560"/>
                    </a:lnTo>
                    <a:lnTo>
                      <a:pt x="72244" y="38400"/>
                    </a:lnTo>
                    <a:lnTo>
                      <a:pt x="73469" y="42240"/>
                    </a:lnTo>
                    <a:lnTo>
                      <a:pt x="77142" y="46080"/>
                    </a:lnTo>
                    <a:lnTo>
                      <a:pt x="79591" y="48000"/>
                    </a:lnTo>
                    <a:lnTo>
                      <a:pt x="83265" y="51840"/>
                    </a:lnTo>
                    <a:lnTo>
                      <a:pt x="85714" y="54720"/>
                    </a:lnTo>
                    <a:lnTo>
                      <a:pt x="89387" y="57600"/>
                    </a:lnTo>
                    <a:lnTo>
                      <a:pt x="90612" y="61440"/>
                    </a:lnTo>
                    <a:lnTo>
                      <a:pt x="94285" y="57600"/>
                    </a:lnTo>
                    <a:lnTo>
                      <a:pt x="95510" y="54720"/>
                    </a:lnTo>
                    <a:lnTo>
                      <a:pt x="96734" y="50880"/>
                    </a:lnTo>
                    <a:lnTo>
                      <a:pt x="96734" y="47040"/>
                    </a:lnTo>
                    <a:lnTo>
                      <a:pt x="96734" y="42240"/>
                    </a:lnTo>
                    <a:lnTo>
                      <a:pt x="96734" y="38400"/>
                    </a:lnTo>
                    <a:lnTo>
                      <a:pt x="95510" y="34560"/>
                    </a:lnTo>
                    <a:lnTo>
                      <a:pt x="94285" y="31680"/>
                    </a:lnTo>
                    <a:lnTo>
                      <a:pt x="94285" y="28800"/>
                    </a:lnTo>
                    <a:lnTo>
                      <a:pt x="94285" y="24960"/>
                    </a:lnTo>
                    <a:lnTo>
                      <a:pt x="119999" y="27840"/>
                    </a:lnTo>
                    <a:lnTo>
                      <a:pt x="113877" y="38400"/>
                    </a:lnTo>
                    <a:lnTo>
                      <a:pt x="108979" y="48000"/>
                    </a:lnTo>
                    <a:lnTo>
                      <a:pt x="106530" y="57600"/>
                    </a:lnTo>
                    <a:lnTo>
                      <a:pt x="105306" y="68160"/>
                    </a:lnTo>
                    <a:lnTo>
                      <a:pt x="102857" y="77760"/>
                    </a:lnTo>
                    <a:lnTo>
                      <a:pt x="102857" y="87360"/>
                    </a:lnTo>
                    <a:lnTo>
                      <a:pt x="102857" y="96000"/>
                    </a:lnTo>
                    <a:lnTo>
                      <a:pt x="101632" y="103680"/>
                    </a:lnTo>
                    <a:lnTo>
                      <a:pt x="101632" y="111360"/>
                    </a:lnTo>
                    <a:lnTo>
                      <a:pt x="99183" y="117120"/>
                    </a:lnTo>
                    <a:lnTo>
                      <a:pt x="96734" y="112320"/>
                    </a:lnTo>
                    <a:lnTo>
                      <a:pt x="96734" y="109440"/>
                    </a:lnTo>
                    <a:lnTo>
                      <a:pt x="96734" y="105600"/>
                    </a:lnTo>
                    <a:lnTo>
                      <a:pt x="96734" y="100800"/>
                    </a:lnTo>
                    <a:lnTo>
                      <a:pt x="96734" y="96960"/>
                    </a:lnTo>
                    <a:lnTo>
                      <a:pt x="95510" y="93120"/>
                    </a:lnTo>
                    <a:lnTo>
                      <a:pt x="95510" y="89280"/>
                    </a:lnTo>
                    <a:lnTo>
                      <a:pt x="94285" y="86400"/>
                    </a:lnTo>
                    <a:lnTo>
                      <a:pt x="90612" y="82560"/>
                    </a:lnTo>
                    <a:lnTo>
                      <a:pt x="88163" y="79680"/>
                    </a:lnTo>
                    <a:lnTo>
                      <a:pt x="59999" y="120000"/>
                    </a:lnTo>
                    <a:lnTo>
                      <a:pt x="69795" y="68160"/>
                    </a:lnTo>
                    <a:lnTo>
                      <a:pt x="64897" y="65280"/>
                    </a:lnTo>
                    <a:lnTo>
                      <a:pt x="59999" y="64320"/>
                    </a:lnTo>
                    <a:lnTo>
                      <a:pt x="56326" y="65280"/>
                    </a:lnTo>
                    <a:lnTo>
                      <a:pt x="55102" y="68160"/>
                    </a:lnTo>
                    <a:lnTo>
                      <a:pt x="53877" y="71040"/>
                    </a:lnTo>
                    <a:lnTo>
                      <a:pt x="52653" y="74880"/>
                    </a:lnTo>
                    <a:lnTo>
                      <a:pt x="50204" y="77760"/>
                    </a:lnTo>
                    <a:lnTo>
                      <a:pt x="47755" y="80640"/>
                    </a:lnTo>
                    <a:lnTo>
                      <a:pt x="44081" y="82560"/>
                    </a:lnTo>
                    <a:lnTo>
                      <a:pt x="37959" y="83520"/>
                    </a:lnTo>
                    <a:lnTo>
                      <a:pt x="40408" y="96000"/>
                    </a:lnTo>
                    <a:lnTo>
                      <a:pt x="26938" y="41280"/>
                    </a:lnTo>
                    <a:lnTo>
                      <a:pt x="0" y="80640"/>
                    </a:lnTo>
                    <a:lnTo>
                      <a:pt x="20816" y="0"/>
                    </a:lnTo>
                    <a:lnTo>
                      <a:pt x="20816" y="1920"/>
                    </a:lnTo>
                    <a:lnTo>
                      <a:pt x="23265" y="4800"/>
                    </a:lnTo>
                    <a:lnTo>
                      <a:pt x="23265" y="5760"/>
                    </a:lnTo>
                    <a:lnTo>
                      <a:pt x="25714" y="8640"/>
                    </a:lnTo>
                    <a:lnTo>
                      <a:pt x="26938" y="10560"/>
                    </a:lnTo>
                    <a:lnTo>
                      <a:pt x="29387" y="11520"/>
                    </a:lnTo>
                    <a:lnTo>
                      <a:pt x="30612" y="14400"/>
                    </a:lnTo>
                    <a:lnTo>
                      <a:pt x="31836" y="16320"/>
                    </a:lnTo>
                    <a:lnTo>
                      <a:pt x="31836" y="19200"/>
                    </a:lnTo>
                    <a:lnTo>
                      <a:pt x="30612" y="23040"/>
                    </a:lnTo>
                    <a:lnTo>
                      <a:pt x="30612" y="23040"/>
                    </a:lnTo>
                    <a:lnTo>
                      <a:pt x="30612" y="2208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7" name="Google Shape;697;p48"/>
              <p:cNvSpPr/>
              <p:nvPr/>
            </p:nvSpPr>
            <p:spPr>
              <a:xfrm>
                <a:off x="4272" y="4086"/>
                <a:ext cx="4" cy="16"/>
              </a:xfrm>
              <a:custGeom>
                <a:rect b="b" l="l" r="r" t="t"/>
                <a:pathLst>
                  <a:path extrusionOk="0" h="120000" w="120000">
                    <a:moveTo>
                      <a:pt x="0" y="0"/>
                    </a:moveTo>
                    <a:lnTo>
                      <a:pt x="80000" y="0"/>
                    </a:lnTo>
                    <a:lnTo>
                      <a:pt x="120000" y="116363"/>
                    </a:lnTo>
                    <a:lnTo>
                      <a:pt x="53333" y="120000"/>
                    </a:lnTo>
                    <a:lnTo>
                      <a:pt x="0" y="3636"/>
                    </a:lnTo>
                    <a:lnTo>
                      <a:pt x="0" y="3636"/>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8" name="Google Shape;698;p48"/>
              <p:cNvSpPr/>
              <p:nvPr/>
            </p:nvSpPr>
            <p:spPr>
              <a:xfrm>
                <a:off x="4286" y="4085"/>
                <a:ext cx="1" cy="25"/>
              </a:xfrm>
              <a:custGeom>
                <a:rect b="b" l="l" r="r" t="t"/>
                <a:pathLst>
                  <a:path extrusionOk="0" h="120000" w="120000">
                    <a:moveTo>
                      <a:pt x="120000" y="0"/>
                    </a:moveTo>
                    <a:lnTo>
                      <a:pt x="0" y="120000"/>
                    </a:lnTo>
                    <a:lnTo>
                      <a:pt x="120000" y="0"/>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99" name="Google Shape;699;p48"/>
              <p:cNvSpPr/>
              <p:nvPr/>
            </p:nvSpPr>
            <p:spPr>
              <a:xfrm>
                <a:off x="4534" y="4059"/>
                <a:ext cx="5" cy="26"/>
              </a:xfrm>
              <a:custGeom>
                <a:rect b="b" l="l" r="r" t="t"/>
                <a:pathLst>
                  <a:path extrusionOk="0" h="120000" w="120000">
                    <a:moveTo>
                      <a:pt x="0" y="0"/>
                    </a:moveTo>
                    <a:lnTo>
                      <a:pt x="60000" y="0"/>
                    </a:lnTo>
                    <a:lnTo>
                      <a:pt x="120000" y="120000"/>
                    </a:lnTo>
                    <a:lnTo>
                      <a:pt x="60000" y="120000"/>
                    </a:lnTo>
                    <a:lnTo>
                      <a:pt x="0" y="2352"/>
                    </a:lnTo>
                    <a:lnTo>
                      <a:pt x="0" y="2352"/>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0" name="Google Shape;700;p48"/>
              <p:cNvSpPr/>
              <p:nvPr/>
            </p:nvSpPr>
            <p:spPr>
              <a:xfrm>
                <a:off x="5016" y="4011"/>
                <a:ext cx="5" cy="16"/>
              </a:xfrm>
              <a:custGeom>
                <a:rect b="b" l="l" r="r" t="t"/>
                <a:pathLst>
                  <a:path extrusionOk="0" h="120000" w="120000">
                    <a:moveTo>
                      <a:pt x="0" y="0"/>
                    </a:moveTo>
                    <a:lnTo>
                      <a:pt x="72000" y="0"/>
                    </a:lnTo>
                    <a:lnTo>
                      <a:pt x="120000" y="116250"/>
                    </a:lnTo>
                    <a:lnTo>
                      <a:pt x="48000" y="120000"/>
                    </a:lnTo>
                    <a:lnTo>
                      <a:pt x="12000" y="3750"/>
                    </a:lnTo>
                    <a:lnTo>
                      <a:pt x="12000" y="3750"/>
                    </a:lnTo>
                    <a:lnTo>
                      <a:pt x="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1" name="Google Shape;701;p48"/>
              <p:cNvSpPr/>
              <p:nvPr/>
            </p:nvSpPr>
            <p:spPr>
              <a:xfrm>
                <a:off x="4256" y="4092"/>
                <a:ext cx="4" cy="9"/>
              </a:xfrm>
              <a:custGeom>
                <a:rect b="b" l="l" r="r" t="t"/>
                <a:pathLst>
                  <a:path extrusionOk="0" h="120000" w="120000">
                    <a:moveTo>
                      <a:pt x="0" y="0"/>
                    </a:moveTo>
                    <a:lnTo>
                      <a:pt x="85714" y="0"/>
                    </a:lnTo>
                    <a:lnTo>
                      <a:pt x="119999" y="120000"/>
                    </a:lnTo>
                    <a:lnTo>
                      <a:pt x="17142"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2" name="Google Shape;702;p48"/>
              <p:cNvSpPr/>
              <p:nvPr/>
            </p:nvSpPr>
            <p:spPr>
              <a:xfrm>
                <a:off x="5118" y="4005"/>
                <a:ext cx="8" cy="34"/>
              </a:xfrm>
              <a:custGeom>
                <a:rect b="b" l="l" r="r" t="t"/>
                <a:pathLst>
                  <a:path extrusionOk="0" h="120000" w="120000">
                    <a:moveTo>
                      <a:pt x="48000" y="120000"/>
                    </a:moveTo>
                    <a:lnTo>
                      <a:pt x="0" y="0"/>
                    </a:lnTo>
                    <a:lnTo>
                      <a:pt x="120000" y="62608"/>
                    </a:lnTo>
                    <a:lnTo>
                      <a:pt x="56000" y="120000"/>
                    </a:lnTo>
                    <a:lnTo>
                      <a:pt x="56000" y="120000"/>
                    </a:lnTo>
                    <a:lnTo>
                      <a:pt x="48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3" name="Google Shape;703;p48"/>
              <p:cNvSpPr/>
              <p:nvPr/>
            </p:nvSpPr>
            <p:spPr>
              <a:xfrm>
                <a:off x="4237" y="4096"/>
                <a:ext cx="5" cy="14"/>
              </a:xfrm>
              <a:custGeom>
                <a:rect b="b" l="l" r="r" t="t"/>
                <a:pathLst>
                  <a:path extrusionOk="0" h="120000" w="120000">
                    <a:moveTo>
                      <a:pt x="0" y="0"/>
                    </a:moveTo>
                    <a:lnTo>
                      <a:pt x="84000" y="0"/>
                    </a:lnTo>
                    <a:lnTo>
                      <a:pt x="120000" y="115714"/>
                    </a:lnTo>
                    <a:lnTo>
                      <a:pt x="24000" y="119999"/>
                    </a:lnTo>
                    <a:lnTo>
                      <a:pt x="0" y="8571"/>
                    </a:lnTo>
                    <a:lnTo>
                      <a:pt x="0" y="8571"/>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4" name="Google Shape;704;p48"/>
              <p:cNvSpPr/>
              <p:nvPr/>
            </p:nvSpPr>
            <p:spPr>
              <a:xfrm>
                <a:off x="5134" y="4006"/>
                <a:ext cx="5" cy="19"/>
              </a:xfrm>
              <a:custGeom>
                <a:rect b="b" l="l" r="r" t="t"/>
                <a:pathLst>
                  <a:path extrusionOk="0" h="120000" w="120000">
                    <a:moveTo>
                      <a:pt x="0" y="0"/>
                    </a:moveTo>
                    <a:lnTo>
                      <a:pt x="84000" y="0"/>
                    </a:lnTo>
                    <a:lnTo>
                      <a:pt x="120000" y="116756"/>
                    </a:lnTo>
                    <a:lnTo>
                      <a:pt x="60000" y="120000"/>
                    </a:lnTo>
                    <a:lnTo>
                      <a:pt x="12000" y="0"/>
                    </a:lnTo>
                    <a:lnTo>
                      <a:pt x="1200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5" name="Google Shape;705;p48"/>
              <p:cNvSpPr/>
              <p:nvPr/>
            </p:nvSpPr>
            <p:spPr>
              <a:xfrm>
                <a:off x="5108" y="4011"/>
                <a:ext cx="3" cy="48"/>
              </a:xfrm>
              <a:custGeom>
                <a:rect b="b" l="l" r="r" t="t"/>
                <a:pathLst>
                  <a:path extrusionOk="0" h="120000" w="120000">
                    <a:moveTo>
                      <a:pt x="0" y="0"/>
                    </a:moveTo>
                    <a:lnTo>
                      <a:pt x="120000" y="120000"/>
                    </a:lnTo>
                    <a:lnTo>
                      <a:pt x="0" y="1250"/>
                    </a:lnTo>
                    <a:lnTo>
                      <a:pt x="0" y="125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6" name="Google Shape;706;p48"/>
              <p:cNvSpPr/>
              <p:nvPr/>
            </p:nvSpPr>
            <p:spPr>
              <a:xfrm>
                <a:off x="4718" y="4054"/>
                <a:ext cx="7" cy="28"/>
              </a:xfrm>
              <a:custGeom>
                <a:rect b="b" l="l" r="r" t="t"/>
                <a:pathLst>
                  <a:path extrusionOk="0" h="120000" w="120000">
                    <a:moveTo>
                      <a:pt x="67500" y="120000"/>
                    </a:moveTo>
                    <a:lnTo>
                      <a:pt x="75000" y="115636"/>
                    </a:lnTo>
                    <a:lnTo>
                      <a:pt x="75000" y="109090"/>
                    </a:lnTo>
                    <a:lnTo>
                      <a:pt x="90000" y="104727"/>
                    </a:lnTo>
                    <a:lnTo>
                      <a:pt x="90000" y="96000"/>
                    </a:lnTo>
                    <a:lnTo>
                      <a:pt x="97500" y="91636"/>
                    </a:lnTo>
                    <a:lnTo>
                      <a:pt x="97500" y="82909"/>
                    </a:lnTo>
                    <a:lnTo>
                      <a:pt x="105000" y="74181"/>
                    </a:lnTo>
                    <a:lnTo>
                      <a:pt x="105000" y="65454"/>
                    </a:lnTo>
                    <a:lnTo>
                      <a:pt x="105000" y="56727"/>
                    </a:lnTo>
                    <a:lnTo>
                      <a:pt x="105000" y="50181"/>
                    </a:lnTo>
                    <a:lnTo>
                      <a:pt x="0" y="41454"/>
                    </a:lnTo>
                    <a:lnTo>
                      <a:pt x="30000" y="0"/>
                    </a:lnTo>
                    <a:lnTo>
                      <a:pt x="37500" y="19636"/>
                    </a:lnTo>
                    <a:lnTo>
                      <a:pt x="52500" y="32727"/>
                    </a:lnTo>
                    <a:lnTo>
                      <a:pt x="67500" y="45818"/>
                    </a:lnTo>
                    <a:lnTo>
                      <a:pt x="90000" y="54545"/>
                    </a:lnTo>
                    <a:lnTo>
                      <a:pt x="105000" y="63272"/>
                    </a:lnTo>
                    <a:lnTo>
                      <a:pt x="120000" y="72000"/>
                    </a:lnTo>
                    <a:lnTo>
                      <a:pt x="120000" y="80727"/>
                    </a:lnTo>
                    <a:lnTo>
                      <a:pt x="120000" y="91636"/>
                    </a:lnTo>
                    <a:lnTo>
                      <a:pt x="97500" y="104727"/>
                    </a:lnTo>
                    <a:lnTo>
                      <a:pt x="67500" y="120000"/>
                    </a:lnTo>
                    <a:lnTo>
                      <a:pt x="675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7" name="Google Shape;707;p48"/>
              <p:cNvSpPr/>
              <p:nvPr/>
            </p:nvSpPr>
            <p:spPr>
              <a:xfrm>
                <a:off x="4831" y="4042"/>
                <a:ext cx="7" cy="17"/>
              </a:xfrm>
              <a:custGeom>
                <a:rect b="b" l="l" r="r" t="t"/>
                <a:pathLst>
                  <a:path extrusionOk="0" h="120000" w="120000">
                    <a:moveTo>
                      <a:pt x="0" y="116470"/>
                    </a:moveTo>
                    <a:lnTo>
                      <a:pt x="110000" y="0"/>
                    </a:lnTo>
                    <a:lnTo>
                      <a:pt x="120000" y="67058"/>
                    </a:lnTo>
                    <a:lnTo>
                      <a:pt x="10000" y="120000"/>
                    </a:lnTo>
                    <a:lnTo>
                      <a:pt x="10000" y="120000"/>
                    </a:lnTo>
                    <a:lnTo>
                      <a:pt x="0" y="11647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8" name="Google Shape;708;p48"/>
              <p:cNvSpPr/>
              <p:nvPr/>
            </p:nvSpPr>
            <p:spPr>
              <a:xfrm>
                <a:off x="4565" y="4073"/>
                <a:ext cx="4" cy="16"/>
              </a:xfrm>
              <a:custGeom>
                <a:rect b="b" l="l" r="r" t="t"/>
                <a:pathLst>
                  <a:path extrusionOk="0" h="120000" w="120000">
                    <a:moveTo>
                      <a:pt x="119999" y="116129"/>
                    </a:moveTo>
                    <a:lnTo>
                      <a:pt x="0" y="0"/>
                    </a:lnTo>
                    <a:lnTo>
                      <a:pt x="102857" y="27096"/>
                    </a:lnTo>
                    <a:lnTo>
                      <a:pt x="119999" y="120000"/>
                    </a:lnTo>
                    <a:lnTo>
                      <a:pt x="119999" y="120000"/>
                    </a:lnTo>
                    <a:lnTo>
                      <a:pt x="119999" y="116129"/>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09" name="Google Shape;709;p48"/>
              <p:cNvSpPr/>
              <p:nvPr/>
            </p:nvSpPr>
            <p:spPr>
              <a:xfrm>
                <a:off x="4864" y="4042"/>
                <a:ext cx="5" cy="21"/>
              </a:xfrm>
              <a:custGeom>
                <a:rect b="b" l="l" r="r" t="t"/>
                <a:pathLst>
                  <a:path extrusionOk="0" h="120000" w="120000">
                    <a:moveTo>
                      <a:pt x="0" y="120000"/>
                    </a:moveTo>
                    <a:lnTo>
                      <a:pt x="45000" y="0"/>
                    </a:lnTo>
                    <a:lnTo>
                      <a:pt x="120000" y="0"/>
                    </a:lnTo>
                    <a:lnTo>
                      <a:pt x="0" y="120000"/>
                    </a:lnTo>
                    <a:lnTo>
                      <a:pt x="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710" name="Google Shape;710;p48"/>
            <p:cNvSpPr/>
            <p:nvPr/>
          </p:nvSpPr>
          <p:spPr>
            <a:xfrm>
              <a:off x="4973" y="4032"/>
              <a:ext cx="8" cy="9"/>
            </a:xfrm>
            <a:custGeom>
              <a:rect b="b" l="l" r="r" t="t"/>
              <a:pathLst>
                <a:path extrusionOk="0" h="120000" w="120000">
                  <a:moveTo>
                    <a:pt x="0" y="0"/>
                  </a:moveTo>
                  <a:lnTo>
                    <a:pt x="120000" y="120000"/>
                  </a:lnTo>
                  <a:lnTo>
                    <a:pt x="0" y="0"/>
                  </a:lnTo>
                  <a:lnTo>
                    <a:pt x="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1" name="Google Shape;711;p48"/>
            <p:cNvSpPr/>
            <p:nvPr/>
          </p:nvSpPr>
          <p:spPr>
            <a:xfrm>
              <a:off x="4474" y="4085"/>
              <a:ext cx="2" cy="13"/>
            </a:xfrm>
            <a:custGeom>
              <a:rect b="b" l="l" r="r" t="t"/>
              <a:pathLst>
                <a:path extrusionOk="0" h="120000" w="120000">
                  <a:moveTo>
                    <a:pt x="120000" y="0"/>
                  </a:moveTo>
                  <a:lnTo>
                    <a:pt x="0" y="120000"/>
                  </a:lnTo>
                  <a:lnTo>
                    <a:pt x="120000" y="4800"/>
                  </a:lnTo>
                  <a:lnTo>
                    <a:pt x="120000" y="4800"/>
                  </a:lnTo>
                  <a:lnTo>
                    <a:pt x="120000" y="0"/>
                  </a:lnTo>
                  <a:close/>
                </a:path>
              </a:pathLst>
            </a:custGeom>
            <a:solidFill>
              <a:srgbClr val="00A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2" name="Google Shape;712;p48"/>
            <p:cNvSpPr/>
            <p:nvPr/>
          </p:nvSpPr>
          <p:spPr>
            <a:xfrm>
              <a:off x="4490" y="4084"/>
              <a:ext cx="3" cy="17"/>
            </a:xfrm>
            <a:custGeom>
              <a:rect b="b" l="l" r="r" t="t"/>
              <a:pathLst>
                <a:path extrusionOk="0" h="120000" w="120000">
                  <a:moveTo>
                    <a:pt x="0" y="116363"/>
                  </a:moveTo>
                  <a:lnTo>
                    <a:pt x="72000" y="0"/>
                  </a:lnTo>
                  <a:lnTo>
                    <a:pt x="120000" y="87272"/>
                  </a:lnTo>
                  <a:lnTo>
                    <a:pt x="48000" y="120000"/>
                  </a:lnTo>
                  <a:lnTo>
                    <a:pt x="48000" y="120000"/>
                  </a:lnTo>
                  <a:lnTo>
                    <a:pt x="0" y="116363"/>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3" name="Google Shape;713;p48"/>
            <p:cNvSpPr/>
            <p:nvPr/>
          </p:nvSpPr>
          <p:spPr>
            <a:xfrm>
              <a:off x="5164" y="4016"/>
              <a:ext cx="4" cy="6"/>
            </a:xfrm>
            <a:custGeom>
              <a:rect b="b" l="l" r="r" t="t"/>
              <a:pathLst>
                <a:path extrusionOk="0" h="120000" w="120000">
                  <a:moveTo>
                    <a:pt x="120000" y="109090"/>
                  </a:moveTo>
                  <a:lnTo>
                    <a:pt x="15000" y="120000"/>
                  </a:lnTo>
                  <a:lnTo>
                    <a:pt x="0" y="10909"/>
                  </a:lnTo>
                  <a:lnTo>
                    <a:pt x="105000" y="0"/>
                  </a:lnTo>
                  <a:lnTo>
                    <a:pt x="120000" y="120000"/>
                  </a:lnTo>
                  <a:lnTo>
                    <a:pt x="120000" y="120000"/>
                  </a:lnTo>
                  <a:lnTo>
                    <a:pt x="120000" y="10909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4" name="Google Shape;714;p48"/>
            <p:cNvSpPr/>
            <p:nvPr/>
          </p:nvSpPr>
          <p:spPr>
            <a:xfrm>
              <a:off x="4508" y="4088"/>
              <a:ext cx="1" cy="26"/>
            </a:xfrm>
            <a:custGeom>
              <a:rect b="b" l="l" r="r" t="t"/>
              <a:pathLst>
                <a:path extrusionOk="0" h="120000" w="120000">
                  <a:moveTo>
                    <a:pt x="0" y="0"/>
                  </a:moveTo>
                  <a:lnTo>
                    <a:pt x="0"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5" name="Google Shape;715;p48"/>
            <p:cNvSpPr/>
            <p:nvPr/>
          </p:nvSpPr>
          <p:spPr>
            <a:xfrm>
              <a:off x="4632" y="4079"/>
              <a:ext cx="5" cy="19"/>
            </a:xfrm>
            <a:custGeom>
              <a:rect b="b" l="l" r="r" t="t"/>
              <a:pathLst>
                <a:path extrusionOk="0" h="120000" w="120000">
                  <a:moveTo>
                    <a:pt x="0" y="0"/>
                  </a:moveTo>
                  <a:lnTo>
                    <a:pt x="66666" y="0"/>
                  </a:lnTo>
                  <a:lnTo>
                    <a:pt x="120000" y="116842"/>
                  </a:lnTo>
                  <a:lnTo>
                    <a:pt x="53333" y="120000"/>
                  </a:lnTo>
                  <a:lnTo>
                    <a:pt x="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6" name="Google Shape;716;p48"/>
            <p:cNvSpPr/>
            <p:nvPr/>
          </p:nvSpPr>
          <p:spPr>
            <a:xfrm>
              <a:off x="4642" y="4078"/>
              <a:ext cx="5" cy="12"/>
            </a:xfrm>
            <a:custGeom>
              <a:rect b="b" l="l" r="r" t="t"/>
              <a:pathLst>
                <a:path extrusionOk="0" h="120000" w="120000">
                  <a:moveTo>
                    <a:pt x="120000" y="120000"/>
                  </a:moveTo>
                  <a:lnTo>
                    <a:pt x="0" y="5000"/>
                  </a:lnTo>
                  <a:lnTo>
                    <a:pt x="84000" y="0"/>
                  </a:lnTo>
                  <a:lnTo>
                    <a:pt x="120000" y="120000"/>
                  </a:lnTo>
                  <a:lnTo>
                    <a:pt x="120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7" name="Google Shape;717;p48"/>
            <p:cNvSpPr/>
            <p:nvPr/>
          </p:nvSpPr>
          <p:spPr>
            <a:xfrm>
              <a:off x="4876" y="4054"/>
              <a:ext cx="5" cy="19"/>
            </a:xfrm>
            <a:custGeom>
              <a:rect b="b" l="l" r="r" t="t"/>
              <a:pathLst>
                <a:path extrusionOk="0" h="120000" w="120000">
                  <a:moveTo>
                    <a:pt x="0" y="0"/>
                  </a:moveTo>
                  <a:lnTo>
                    <a:pt x="72000" y="0"/>
                  </a:lnTo>
                  <a:lnTo>
                    <a:pt x="120000" y="116842"/>
                  </a:lnTo>
                  <a:lnTo>
                    <a:pt x="60000" y="120000"/>
                  </a:lnTo>
                  <a:lnTo>
                    <a:pt x="12000" y="0"/>
                  </a:lnTo>
                  <a:lnTo>
                    <a:pt x="12000" y="0"/>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8" name="Google Shape;718;p48"/>
            <p:cNvSpPr/>
            <p:nvPr/>
          </p:nvSpPr>
          <p:spPr>
            <a:xfrm>
              <a:off x="4995" y="4042"/>
              <a:ext cx="2" cy="10"/>
            </a:xfrm>
            <a:custGeom>
              <a:rect b="b" l="l" r="r" t="t"/>
              <a:pathLst>
                <a:path extrusionOk="0" h="120000" w="120000">
                  <a:moveTo>
                    <a:pt x="120000" y="0"/>
                  </a:moveTo>
                  <a:lnTo>
                    <a:pt x="0" y="120000"/>
                  </a:lnTo>
                  <a:lnTo>
                    <a:pt x="120000" y="0"/>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19" name="Google Shape;719;p48"/>
            <p:cNvSpPr/>
            <p:nvPr/>
          </p:nvSpPr>
          <p:spPr>
            <a:xfrm>
              <a:off x="4893" y="4056"/>
              <a:ext cx="3" cy="9"/>
            </a:xfrm>
            <a:custGeom>
              <a:rect b="b" l="l" r="r" t="t"/>
              <a:pathLst>
                <a:path extrusionOk="0" h="120000" w="120000">
                  <a:moveTo>
                    <a:pt x="120000" y="120000"/>
                  </a:moveTo>
                  <a:lnTo>
                    <a:pt x="0" y="0"/>
                  </a:lnTo>
                  <a:lnTo>
                    <a:pt x="75000" y="0"/>
                  </a:lnTo>
                  <a:lnTo>
                    <a:pt x="120000" y="120000"/>
                  </a:lnTo>
                  <a:lnTo>
                    <a:pt x="120000" y="12000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0" name="Google Shape;720;p48"/>
            <p:cNvSpPr/>
            <p:nvPr/>
          </p:nvSpPr>
          <p:spPr>
            <a:xfrm>
              <a:off x="5149" y="4029"/>
              <a:ext cx="4" cy="21"/>
            </a:xfrm>
            <a:custGeom>
              <a:rect b="b" l="l" r="r" t="t"/>
              <a:pathLst>
                <a:path extrusionOk="0" h="120000" w="120000">
                  <a:moveTo>
                    <a:pt x="120000" y="0"/>
                  </a:moveTo>
                  <a:lnTo>
                    <a:pt x="0" y="120000"/>
                  </a:lnTo>
                  <a:lnTo>
                    <a:pt x="120000" y="5714"/>
                  </a:lnTo>
                  <a:lnTo>
                    <a:pt x="120000" y="5714"/>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1" name="Google Shape;721;p48"/>
            <p:cNvSpPr/>
            <p:nvPr/>
          </p:nvSpPr>
          <p:spPr>
            <a:xfrm>
              <a:off x="5166" y="4032"/>
              <a:ext cx="3" cy="12"/>
            </a:xfrm>
            <a:custGeom>
              <a:rect b="b" l="l" r="r" t="t"/>
              <a:pathLst>
                <a:path extrusionOk="0" h="120000" w="120000">
                  <a:moveTo>
                    <a:pt x="100000" y="0"/>
                  </a:moveTo>
                  <a:lnTo>
                    <a:pt x="0" y="120000"/>
                  </a:lnTo>
                  <a:lnTo>
                    <a:pt x="120000" y="0"/>
                  </a:lnTo>
                  <a:lnTo>
                    <a:pt x="120000" y="0"/>
                  </a:lnTo>
                  <a:lnTo>
                    <a:pt x="10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2" name="Google Shape;722;p48"/>
            <p:cNvSpPr/>
            <p:nvPr/>
          </p:nvSpPr>
          <p:spPr>
            <a:xfrm>
              <a:off x="5061" y="4045"/>
              <a:ext cx="4" cy="14"/>
            </a:xfrm>
            <a:custGeom>
              <a:rect b="b" l="l" r="r" t="t"/>
              <a:pathLst>
                <a:path extrusionOk="0" h="120000" w="120000">
                  <a:moveTo>
                    <a:pt x="0" y="0"/>
                  </a:moveTo>
                  <a:lnTo>
                    <a:pt x="90000" y="0"/>
                  </a:lnTo>
                  <a:lnTo>
                    <a:pt x="120000" y="111428"/>
                  </a:lnTo>
                  <a:lnTo>
                    <a:pt x="45000" y="119999"/>
                  </a:lnTo>
                  <a:lnTo>
                    <a:pt x="15000" y="4285"/>
                  </a:lnTo>
                  <a:lnTo>
                    <a:pt x="15000" y="4285"/>
                  </a:lnTo>
                  <a:lnTo>
                    <a:pt x="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3" name="Google Shape;723;p48"/>
            <p:cNvSpPr/>
            <p:nvPr/>
          </p:nvSpPr>
          <p:spPr>
            <a:xfrm>
              <a:off x="5127" y="4045"/>
              <a:ext cx="1" cy="13"/>
            </a:xfrm>
            <a:custGeom>
              <a:rect b="b" l="l" r="r" t="t"/>
              <a:pathLst>
                <a:path extrusionOk="0" h="120000" w="120000">
                  <a:moveTo>
                    <a:pt x="120000" y="0"/>
                  </a:moveTo>
                  <a:lnTo>
                    <a:pt x="0" y="120000"/>
                  </a:lnTo>
                  <a:lnTo>
                    <a:pt x="120000" y="4800"/>
                  </a:lnTo>
                  <a:lnTo>
                    <a:pt x="120000" y="4800"/>
                  </a:lnTo>
                  <a:lnTo>
                    <a:pt x="120000" y="0"/>
                  </a:lnTo>
                  <a:close/>
                </a:path>
              </a:pathLst>
            </a:custGeom>
            <a:solidFill>
              <a:srgbClr val="0036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4" name="Google Shape;724;p48"/>
            <p:cNvSpPr/>
            <p:nvPr/>
          </p:nvSpPr>
          <p:spPr>
            <a:xfrm>
              <a:off x="4325" y="3781"/>
              <a:ext cx="31" cy="65"/>
            </a:xfrm>
            <a:custGeom>
              <a:rect b="b" l="l" r="r" t="t"/>
              <a:pathLst>
                <a:path extrusionOk="0" h="120000" w="120000">
                  <a:moveTo>
                    <a:pt x="38095" y="85581"/>
                  </a:moveTo>
                  <a:lnTo>
                    <a:pt x="70476" y="106976"/>
                  </a:lnTo>
                  <a:lnTo>
                    <a:pt x="72380" y="104186"/>
                  </a:lnTo>
                  <a:lnTo>
                    <a:pt x="74285" y="100465"/>
                  </a:lnTo>
                  <a:lnTo>
                    <a:pt x="74285" y="97674"/>
                  </a:lnTo>
                  <a:lnTo>
                    <a:pt x="78095" y="93953"/>
                  </a:lnTo>
                  <a:lnTo>
                    <a:pt x="80000" y="90232"/>
                  </a:lnTo>
                  <a:lnTo>
                    <a:pt x="80000" y="88372"/>
                  </a:lnTo>
                  <a:lnTo>
                    <a:pt x="83809" y="84651"/>
                  </a:lnTo>
                  <a:lnTo>
                    <a:pt x="87619" y="80930"/>
                  </a:lnTo>
                  <a:lnTo>
                    <a:pt x="91428" y="78139"/>
                  </a:lnTo>
                  <a:lnTo>
                    <a:pt x="99047" y="76279"/>
                  </a:lnTo>
                  <a:lnTo>
                    <a:pt x="110476" y="83720"/>
                  </a:lnTo>
                  <a:lnTo>
                    <a:pt x="110476" y="86511"/>
                  </a:lnTo>
                  <a:lnTo>
                    <a:pt x="108571" y="90232"/>
                  </a:lnTo>
                  <a:lnTo>
                    <a:pt x="108571" y="93953"/>
                  </a:lnTo>
                  <a:lnTo>
                    <a:pt x="108571" y="97674"/>
                  </a:lnTo>
                  <a:lnTo>
                    <a:pt x="106666" y="100465"/>
                  </a:lnTo>
                  <a:lnTo>
                    <a:pt x="104761" y="104186"/>
                  </a:lnTo>
                  <a:lnTo>
                    <a:pt x="100952" y="107906"/>
                  </a:lnTo>
                  <a:lnTo>
                    <a:pt x="99047" y="111627"/>
                  </a:lnTo>
                  <a:lnTo>
                    <a:pt x="97142" y="115348"/>
                  </a:lnTo>
                  <a:lnTo>
                    <a:pt x="95238" y="118139"/>
                  </a:lnTo>
                  <a:lnTo>
                    <a:pt x="104761" y="120000"/>
                  </a:lnTo>
                  <a:lnTo>
                    <a:pt x="106666" y="107906"/>
                  </a:lnTo>
                  <a:lnTo>
                    <a:pt x="110476" y="94883"/>
                  </a:lnTo>
                  <a:lnTo>
                    <a:pt x="114285" y="83720"/>
                  </a:lnTo>
                  <a:lnTo>
                    <a:pt x="118095" y="71627"/>
                  </a:lnTo>
                  <a:lnTo>
                    <a:pt x="120000" y="58604"/>
                  </a:lnTo>
                  <a:lnTo>
                    <a:pt x="118095" y="46511"/>
                  </a:lnTo>
                  <a:lnTo>
                    <a:pt x="116190" y="35348"/>
                  </a:lnTo>
                  <a:lnTo>
                    <a:pt x="110476" y="23255"/>
                  </a:lnTo>
                  <a:lnTo>
                    <a:pt x="99047" y="11162"/>
                  </a:lnTo>
                  <a:lnTo>
                    <a:pt x="81904" y="0"/>
                  </a:lnTo>
                  <a:lnTo>
                    <a:pt x="72380" y="10232"/>
                  </a:lnTo>
                  <a:lnTo>
                    <a:pt x="60952" y="21395"/>
                  </a:lnTo>
                  <a:lnTo>
                    <a:pt x="45714" y="31627"/>
                  </a:lnTo>
                  <a:lnTo>
                    <a:pt x="28571" y="41860"/>
                  </a:lnTo>
                  <a:lnTo>
                    <a:pt x="17142" y="53953"/>
                  </a:lnTo>
                  <a:lnTo>
                    <a:pt x="7619" y="66046"/>
                  </a:lnTo>
                  <a:lnTo>
                    <a:pt x="0" y="77209"/>
                  </a:lnTo>
                  <a:lnTo>
                    <a:pt x="0" y="90232"/>
                  </a:lnTo>
                  <a:lnTo>
                    <a:pt x="5714" y="103255"/>
                  </a:lnTo>
                  <a:lnTo>
                    <a:pt x="22857" y="117209"/>
                  </a:lnTo>
                  <a:lnTo>
                    <a:pt x="19047" y="113488"/>
                  </a:lnTo>
                  <a:lnTo>
                    <a:pt x="19047" y="110697"/>
                  </a:lnTo>
                  <a:lnTo>
                    <a:pt x="19047" y="106976"/>
                  </a:lnTo>
                  <a:lnTo>
                    <a:pt x="22857" y="103255"/>
                  </a:lnTo>
                  <a:lnTo>
                    <a:pt x="22857" y="99534"/>
                  </a:lnTo>
                  <a:lnTo>
                    <a:pt x="24761" y="97674"/>
                  </a:lnTo>
                  <a:lnTo>
                    <a:pt x="26666" y="93953"/>
                  </a:lnTo>
                  <a:lnTo>
                    <a:pt x="32380" y="91162"/>
                  </a:lnTo>
                  <a:lnTo>
                    <a:pt x="34285" y="89302"/>
                  </a:lnTo>
                  <a:lnTo>
                    <a:pt x="41904" y="86511"/>
                  </a:lnTo>
                  <a:lnTo>
                    <a:pt x="41904" y="86511"/>
                  </a:lnTo>
                  <a:lnTo>
                    <a:pt x="38095" y="85581"/>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5" name="Google Shape;725;p48"/>
            <p:cNvSpPr/>
            <p:nvPr/>
          </p:nvSpPr>
          <p:spPr>
            <a:xfrm>
              <a:off x="4309" y="4011"/>
              <a:ext cx="4" cy="12"/>
            </a:xfrm>
            <a:custGeom>
              <a:rect b="b" l="l" r="r" t="t"/>
              <a:pathLst>
                <a:path extrusionOk="0" h="120000" w="120000">
                  <a:moveTo>
                    <a:pt x="120000" y="109565"/>
                  </a:moveTo>
                  <a:lnTo>
                    <a:pt x="90000" y="0"/>
                  </a:lnTo>
                  <a:lnTo>
                    <a:pt x="0" y="5217"/>
                  </a:lnTo>
                  <a:lnTo>
                    <a:pt x="0" y="10434"/>
                  </a:lnTo>
                  <a:lnTo>
                    <a:pt x="0" y="26086"/>
                  </a:lnTo>
                  <a:lnTo>
                    <a:pt x="15000" y="36521"/>
                  </a:lnTo>
                  <a:lnTo>
                    <a:pt x="15000" y="52173"/>
                  </a:lnTo>
                  <a:lnTo>
                    <a:pt x="15000" y="57391"/>
                  </a:lnTo>
                  <a:lnTo>
                    <a:pt x="15000" y="73043"/>
                  </a:lnTo>
                  <a:lnTo>
                    <a:pt x="15000" y="83478"/>
                  </a:lnTo>
                  <a:lnTo>
                    <a:pt x="15000" y="93913"/>
                  </a:lnTo>
                  <a:lnTo>
                    <a:pt x="15000" y="104347"/>
                  </a:lnTo>
                  <a:lnTo>
                    <a:pt x="15000" y="120000"/>
                  </a:lnTo>
                  <a:lnTo>
                    <a:pt x="120000" y="109565"/>
                  </a:lnTo>
                  <a:lnTo>
                    <a:pt x="120000" y="109565"/>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6" name="Google Shape;726;p48"/>
            <p:cNvSpPr/>
            <p:nvPr/>
          </p:nvSpPr>
          <p:spPr>
            <a:xfrm>
              <a:off x="4250" y="3848"/>
              <a:ext cx="106" cy="165"/>
            </a:xfrm>
            <a:custGeom>
              <a:rect b="b" l="l" r="r" t="t"/>
              <a:pathLst>
                <a:path extrusionOk="0" h="120000" w="120000">
                  <a:moveTo>
                    <a:pt x="114881" y="5121"/>
                  </a:moveTo>
                  <a:lnTo>
                    <a:pt x="108625" y="2560"/>
                  </a:lnTo>
                  <a:lnTo>
                    <a:pt x="108056" y="3292"/>
                  </a:lnTo>
                  <a:lnTo>
                    <a:pt x="106919" y="4024"/>
                  </a:lnTo>
                  <a:lnTo>
                    <a:pt x="106350" y="4390"/>
                  </a:lnTo>
                  <a:lnTo>
                    <a:pt x="105781" y="5121"/>
                  </a:lnTo>
                  <a:lnTo>
                    <a:pt x="105213" y="5487"/>
                  </a:lnTo>
                  <a:lnTo>
                    <a:pt x="103507" y="5853"/>
                  </a:lnTo>
                  <a:lnTo>
                    <a:pt x="102938" y="6951"/>
                  </a:lnTo>
                  <a:lnTo>
                    <a:pt x="102369" y="7317"/>
                  </a:lnTo>
                  <a:lnTo>
                    <a:pt x="101232" y="7682"/>
                  </a:lnTo>
                  <a:lnTo>
                    <a:pt x="100663" y="8414"/>
                  </a:lnTo>
                  <a:lnTo>
                    <a:pt x="88720" y="731"/>
                  </a:lnTo>
                  <a:lnTo>
                    <a:pt x="87582" y="1829"/>
                  </a:lnTo>
                  <a:lnTo>
                    <a:pt x="86445" y="2560"/>
                  </a:lnTo>
                  <a:lnTo>
                    <a:pt x="85876" y="3292"/>
                  </a:lnTo>
                  <a:lnTo>
                    <a:pt x="84739" y="4024"/>
                  </a:lnTo>
                  <a:lnTo>
                    <a:pt x="84170" y="5121"/>
                  </a:lnTo>
                  <a:lnTo>
                    <a:pt x="83601" y="5487"/>
                  </a:lnTo>
                  <a:lnTo>
                    <a:pt x="81895" y="5853"/>
                  </a:lnTo>
                  <a:lnTo>
                    <a:pt x="81327" y="6219"/>
                  </a:lnTo>
                  <a:lnTo>
                    <a:pt x="80758" y="6951"/>
                  </a:lnTo>
                  <a:lnTo>
                    <a:pt x="79052" y="6219"/>
                  </a:lnTo>
                  <a:lnTo>
                    <a:pt x="77914" y="6219"/>
                  </a:lnTo>
                  <a:lnTo>
                    <a:pt x="76777" y="5853"/>
                  </a:lnTo>
                  <a:lnTo>
                    <a:pt x="75639" y="5121"/>
                  </a:lnTo>
                  <a:lnTo>
                    <a:pt x="75071" y="4390"/>
                  </a:lnTo>
                  <a:lnTo>
                    <a:pt x="75071" y="3658"/>
                  </a:lnTo>
                  <a:lnTo>
                    <a:pt x="73933" y="3292"/>
                  </a:lnTo>
                  <a:lnTo>
                    <a:pt x="73933" y="2195"/>
                  </a:lnTo>
                  <a:lnTo>
                    <a:pt x="73364" y="1463"/>
                  </a:lnTo>
                  <a:lnTo>
                    <a:pt x="73364" y="731"/>
                  </a:lnTo>
                  <a:lnTo>
                    <a:pt x="73364" y="0"/>
                  </a:lnTo>
                  <a:lnTo>
                    <a:pt x="70521" y="365"/>
                  </a:lnTo>
                  <a:lnTo>
                    <a:pt x="71090" y="5121"/>
                  </a:lnTo>
                  <a:lnTo>
                    <a:pt x="73933" y="5121"/>
                  </a:lnTo>
                  <a:lnTo>
                    <a:pt x="73933" y="5487"/>
                  </a:lnTo>
                  <a:lnTo>
                    <a:pt x="73364" y="5487"/>
                  </a:lnTo>
                  <a:lnTo>
                    <a:pt x="72796" y="5853"/>
                  </a:lnTo>
                  <a:lnTo>
                    <a:pt x="72796" y="6219"/>
                  </a:lnTo>
                  <a:lnTo>
                    <a:pt x="71658" y="6951"/>
                  </a:lnTo>
                  <a:lnTo>
                    <a:pt x="71090" y="6951"/>
                  </a:lnTo>
                  <a:lnTo>
                    <a:pt x="70521" y="7317"/>
                  </a:lnTo>
                  <a:lnTo>
                    <a:pt x="68815" y="7317"/>
                  </a:lnTo>
                  <a:lnTo>
                    <a:pt x="68246" y="7317"/>
                  </a:lnTo>
                  <a:lnTo>
                    <a:pt x="67109" y="7317"/>
                  </a:lnTo>
                  <a:lnTo>
                    <a:pt x="65971" y="6951"/>
                  </a:lnTo>
                  <a:lnTo>
                    <a:pt x="65402" y="6951"/>
                  </a:lnTo>
                  <a:lnTo>
                    <a:pt x="65402" y="6219"/>
                  </a:lnTo>
                  <a:lnTo>
                    <a:pt x="64834" y="6219"/>
                  </a:lnTo>
                  <a:lnTo>
                    <a:pt x="64265" y="5853"/>
                  </a:lnTo>
                  <a:lnTo>
                    <a:pt x="63127" y="5487"/>
                  </a:lnTo>
                  <a:lnTo>
                    <a:pt x="63127" y="5121"/>
                  </a:lnTo>
                  <a:lnTo>
                    <a:pt x="63127" y="4024"/>
                  </a:lnTo>
                  <a:lnTo>
                    <a:pt x="63127" y="3658"/>
                  </a:lnTo>
                  <a:lnTo>
                    <a:pt x="63127" y="2560"/>
                  </a:lnTo>
                  <a:lnTo>
                    <a:pt x="57440" y="7682"/>
                  </a:lnTo>
                  <a:lnTo>
                    <a:pt x="53459" y="12804"/>
                  </a:lnTo>
                  <a:lnTo>
                    <a:pt x="48909" y="17926"/>
                  </a:lnTo>
                  <a:lnTo>
                    <a:pt x="45497" y="23414"/>
                  </a:lnTo>
                  <a:lnTo>
                    <a:pt x="41516" y="28536"/>
                  </a:lnTo>
                  <a:lnTo>
                    <a:pt x="38672" y="33658"/>
                  </a:lnTo>
                  <a:lnTo>
                    <a:pt x="34691" y="38780"/>
                  </a:lnTo>
                  <a:lnTo>
                    <a:pt x="30142" y="43902"/>
                  </a:lnTo>
                  <a:lnTo>
                    <a:pt x="25023" y="47926"/>
                  </a:lnTo>
                  <a:lnTo>
                    <a:pt x="19336" y="52317"/>
                  </a:lnTo>
                  <a:lnTo>
                    <a:pt x="0" y="46463"/>
                  </a:lnTo>
                  <a:lnTo>
                    <a:pt x="1706" y="55975"/>
                  </a:lnTo>
                  <a:lnTo>
                    <a:pt x="6255" y="63658"/>
                  </a:lnTo>
                  <a:lnTo>
                    <a:pt x="13649" y="71707"/>
                  </a:lnTo>
                  <a:lnTo>
                    <a:pt x="22180" y="78658"/>
                  </a:lnTo>
                  <a:lnTo>
                    <a:pt x="31848" y="84878"/>
                  </a:lnTo>
                  <a:lnTo>
                    <a:pt x="40947" y="91463"/>
                  </a:lnTo>
                  <a:lnTo>
                    <a:pt x="49478" y="98414"/>
                  </a:lnTo>
                  <a:lnTo>
                    <a:pt x="56303" y="105000"/>
                  </a:lnTo>
                  <a:lnTo>
                    <a:pt x="59146" y="112317"/>
                  </a:lnTo>
                  <a:lnTo>
                    <a:pt x="59146" y="120000"/>
                  </a:lnTo>
                  <a:lnTo>
                    <a:pt x="62559" y="113048"/>
                  </a:lnTo>
                  <a:lnTo>
                    <a:pt x="62559" y="113048"/>
                  </a:lnTo>
                  <a:lnTo>
                    <a:pt x="62559" y="113048"/>
                  </a:lnTo>
                  <a:lnTo>
                    <a:pt x="63127" y="113780"/>
                  </a:lnTo>
                  <a:lnTo>
                    <a:pt x="63127" y="113780"/>
                  </a:lnTo>
                  <a:lnTo>
                    <a:pt x="63127" y="113780"/>
                  </a:lnTo>
                  <a:lnTo>
                    <a:pt x="64265" y="114146"/>
                  </a:lnTo>
                  <a:lnTo>
                    <a:pt x="64265" y="114146"/>
                  </a:lnTo>
                  <a:lnTo>
                    <a:pt x="64265" y="114512"/>
                  </a:lnTo>
                  <a:lnTo>
                    <a:pt x="64834" y="114512"/>
                  </a:lnTo>
                  <a:lnTo>
                    <a:pt x="64834" y="114512"/>
                  </a:lnTo>
                  <a:lnTo>
                    <a:pt x="64834" y="112682"/>
                  </a:lnTo>
                  <a:lnTo>
                    <a:pt x="65402" y="110487"/>
                  </a:lnTo>
                  <a:lnTo>
                    <a:pt x="65971" y="108658"/>
                  </a:lnTo>
                  <a:lnTo>
                    <a:pt x="67109" y="106097"/>
                  </a:lnTo>
                  <a:lnTo>
                    <a:pt x="67677" y="104268"/>
                  </a:lnTo>
                  <a:lnTo>
                    <a:pt x="67677" y="103170"/>
                  </a:lnTo>
                  <a:lnTo>
                    <a:pt x="67109" y="102073"/>
                  </a:lnTo>
                  <a:lnTo>
                    <a:pt x="65971" y="101341"/>
                  </a:lnTo>
                  <a:lnTo>
                    <a:pt x="64265" y="101341"/>
                  </a:lnTo>
                  <a:lnTo>
                    <a:pt x="60284" y="101707"/>
                  </a:lnTo>
                  <a:lnTo>
                    <a:pt x="59715" y="100243"/>
                  </a:lnTo>
                  <a:lnTo>
                    <a:pt x="59715" y="98780"/>
                  </a:lnTo>
                  <a:lnTo>
                    <a:pt x="59715" y="97317"/>
                  </a:lnTo>
                  <a:lnTo>
                    <a:pt x="60284" y="96585"/>
                  </a:lnTo>
                  <a:lnTo>
                    <a:pt x="61421" y="95121"/>
                  </a:lnTo>
                  <a:lnTo>
                    <a:pt x="61990" y="94390"/>
                  </a:lnTo>
                  <a:lnTo>
                    <a:pt x="63127" y="92926"/>
                  </a:lnTo>
                  <a:lnTo>
                    <a:pt x="64265" y="91829"/>
                  </a:lnTo>
                  <a:lnTo>
                    <a:pt x="65402" y="90731"/>
                  </a:lnTo>
                  <a:lnTo>
                    <a:pt x="65971" y="89268"/>
                  </a:lnTo>
                  <a:lnTo>
                    <a:pt x="73933" y="93658"/>
                  </a:lnTo>
                  <a:lnTo>
                    <a:pt x="70521" y="96219"/>
                  </a:lnTo>
                  <a:lnTo>
                    <a:pt x="80758" y="95121"/>
                  </a:lnTo>
                  <a:lnTo>
                    <a:pt x="80758" y="86707"/>
                  </a:lnTo>
                  <a:lnTo>
                    <a:pt x="81327" y="77926"/>
                  </a:lnTo>
                  <a:lnTo>
                    <a:pt x="83601" y="69878"/>
                  </a:lnTo>
                  <a:lnTo>
                    <a:pt x="86445" y="61829"/>
                  </a:lnTo>
                  <a:lnTo>
                    <a:pt x="89857" y="54146"/>
                  </a:lnTo>
                  <a:lnTo>
                    <a:pt x="94407" y="46097"/>
                  </a:lnTo>
                  <a:lnTo>
                    <a:pt x="100094" y="38414"/>
                  </a:lnTo>
                  <a:lnTo>
                    <a:pt x="105781" y="30731"/>
                  </a:lnTo>
                  <a:lnTo>
                    <a:pt x="113175" y="23048"/>
                  </a:lnTo>
                  <a:lnTo>
                    <a:pt x="120000" y="15731"/>
                  </a:lnTo>
                  <a:lnTo>
                    <a:pt x="119431" y="14634"/>
                  </a:lnTo>
                  <a:lnTo>
                    <a:pt x="118862" y="13902"/>
                  </a:lnTo>
                  <a:lnTo>
                    <a:pt x="117725" y="12804"/>
                  </a:lnTo>
                  <a:lnTo>
                    <a:pt x="117156" y="11341"/>
                  </a:lnTo>
                  <a:lnTo>
                    <a:pt x="117156" y="10609"/>
                  </a:lnTo>
                  <a:lnTo>
                    <a:pt x="116587" y="9512"/>
                  </a:lnTo>
                  <a:lnTo>
                    <a:pt x="116587" y="8780"/>
                  </a:lnTo>
                  <a:lnTo>
                    <a:pt x="116018" y="7317"/>
                  </a:lnTo>
                  <a:lnTo>
                    <a:pt x="116018" y="6219"/>
                  </a:lnTo>
                  <a:lnTo>
                    <a:pt x="116018" y="5487"/>
                  </a:lnTo>
                  <a:lnTo>
                    <a:pt x="116018" y="5487"/>
                  </a:lnTo>
                  <a:lnTo>
                    <a:pt x="114881" y="5121"/>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7" name="Google Shape;727;p48"/>
            <p:cNvSpPr/>
            <p:nvPr/>
          </p:nvSpPr>
          <p:spPr>
            <a:xfrm>
              <a:off x="4307" y="4005"/>
              <a:ext cx="2" cy="7"/>
            </a:xfrm>
            <a:custGeom>
              <a:rect b="b" l="l" r="r" t="t"/>
              <a:pathLst>
                <a:path extrusionOk="0" h="120000" w="120000">
                  <a:moveTo>
                    <a:pt x="60000" y="111428"/>
                  </a:moveTo>
                  <a:lnTo>
                    <a:pt x="120000" y="119999"/>
                  </a:lnTo>
                  <a:lnTo>
                    <a:pt x="120000" y="111428"/>
                  </a:lnTo>
                  <a:lnTo>
                    <a:pt x="120000" y="102857"/>
                  </a:lnTo>
                  <a:lnTo>
                    <a:pt x="120000" y="77142"/>
                  </a:lnTo>
                  <a:lnTo>
                    <a:pt x="60000" y="68571"/>
                  </a:lnTo>
                  <a:lnTo>
                    <a:pt x="60000" y="59999"/>
                  </a:lnTo>
                  <a:lnTo>
                    <a:pt x="60000" y="42857"/>
                  </a:lnTo>
                  <a:lnTo>
                    <a:pt x="30000" y="34285"/>
                  </a:lnTo>
                  <a:lnTo>
                    <a:pt x="30000" y="25714"/>
                  </a:lnTo>
                  <a:lnTo>
                    <a:pt x="0" y="17142"/>
                  </a:lnTo>
                  <a:lnTo>
                    <a:pt x="0" y="0"/>
                  </a:lnTo>
                  <a:lnTo>
                    <a:pt x="0" y="17142"/>
                  </a:lnTo>
                  <a:lnTo>
                    <a:pt x="0" y="34285"/>
                  </a:lnTo>
                  <a:lnTo>
                    <a:pt x="0" y="42857"/>
                  </a:lnTo>
                  <a:lnTo>
                    <a:pt x="0" y="59999"/>
                  </a:lnTo>
                  <a:lnTo>
                    <a:pt x="0" y="68571"/>
                  </a:lnTo>
                  <a:lnTo>
                    <a:pt x="0" y="77142"/>
                  </a:lnTo>
                  <a:lnTo>
                    <a:pt x="30000" y="85714"/>
                  </a:lnTo>
                  <a:lnTo>
                    <a:pt x="30000" y="102857"/>
                  </a:lnTo>
                  <a:lnTo>
                    <a:pt x="60000" y="111428"/>
                  </a:lnTo>
                  <a:lnTo>
                    <a:pt x="60000" y="119999"/>
                  </a:lnTo>
                  <a:lnTo>
                    <a:pt x="60000" y="119999"/>
                  </a:lnTo>
                  <a:lnTo>
                    <a:pt x="60000" y="111428"/>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28" name="Google Shape;728;p48"/>
            <p:cNvSpPr/>
            <p:nvPr/>
          </p:nvSpPr>
          <p:spPr>
            <a:xfrm>
              <a:off x="4300" y="4013"/>
              <a:ext cx="2" cy="7"/>
            </a:xfrm>
            <a:custGeom>
              <a:rect b="b" l="l" r="r" t="t"/>
              <a:pathLst>
                <a:path extrusionOk="0" h="120000" w="120000">
                  <a:moveTo>
                    <a:pt x="60000" y="0"/>
                  </a:moveTo>
                  <a:lnTo>
                    <a:pt x="0" y="119999"/>
                  </a:lnTo>
                  <a:lnTo>
                    <a:pt x="0" y="111428"/>
                  </a:lnTo>
                  <a:lnTo>
                    <a:pt x="0" y="102857"/>
                  </a:lnTo>
                  <a:lnTo>
                    <a:pt x="30000" y="77142"/>
                  </a:lnTo>
                  <a:lnTo>
                    <a:pt x="30000" y="68571"/>
                  </a:lnTo>
                  <a:lnTo>
                    <a:pt x="60000" y="59999"/>
                  </a:lnTo>
                  <a:lnTo>
                    <a:pt x="60000" y="42857"/>
                  </a:lnTo>
                  <a:lnTo>
                    <a:pt x="60000" y="34285"/>
                  </a:lnTo>
                  <a:lnTo>
                    <a:pt x="60000" y="25714"/>
                  </a:lnTo>
                  <a:lnTo>
                    <a:pt x="120000" y="17142"/>
                  </a:lnTo>
                  <a:lnTo>
                    <a:pt x="120000" y="0"/>
                  </a:lnTo>
                  <a:lnTo>
                    <a:pt x="120000" y="0"/>
                  </a:lnTo>
                  <a:lnTo>
                    <a:pt x="60000" y="0"/>
                  </a:lnTo>
                  <a:close/>
                </a:path>
              </a:pathLst>
            </a:custGeom>
            <a:solidFill>
              <a:srgbClr val="4D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729" name="Google Shape;729;p48"/>
          <p:cNvSpPr txBox="1"/>
          <p:nvPr>
            <p:ph type="title"/>
          </p:nvPr>
        </p:nvSpPr>
        <p:spPr>
          <a:xfrm>
            <a:off x="356700" y="209500"/>
            <a:ext cx="84306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Supplementary (Minor)</a:t>
            </a:r>
            <a:endParaRPr/>
          </a:p>
        </p:txBody>
      </p:sp>
      <p:sp>
        <p:nvSpPr>
          <p:cNvPr id="730" name="Google Shape;730;p48"/>
          <p:cNvSpPr txBox="1"/>
          <p:nvPr>
            <p:ph idx="1" type="body"/>
          </p:nvPr>
        </p:nvSpPr>
        <p:spPr>
          <a:xfrm>
            <a:off x="295800" y="1352500"/>
            <a:ext cx="8049600" cy="48096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2800"/>
              <a:buFont typeface="Times New Roman"/>
              <a:buChar char="•"/>
            </a:pPr>
            <a:r>
              <a:rPr lang="en-US" sz="2800"/>
              <a:t>Performing one specific agricultural skill outside of normal class time.</a:t>
            </a:r>
            <a:endParaRPr sz="2800"/>
          </a:p>
          <a:p>
            <a:pPr indent="-266700" lvl="1" marL="742950" marR="0" rtl="0" algn="l">
              <a:spcBef>
                <a:spcPts val="0"/>
              </a:spcBef>
              <a:spcAft>
                <a:spcPts val="0"/>
              </a:spcAft>
              <a:buSzPts val="2500"/>
              <a:buChar char="–"/>
            </a:pPr>
            <a:r>
              <a:rPr lang="en-US" sz="2500"/>
              <a:t>This skill is not related to the major SAE but is normally taught in an agricultural program, involves experimental learning and contributes to the development of agricultural skills and knowledge on the part of the student.</a:t>
            </a:r>
            <a:endParaRPr sz="2500"/>
          </a:p>
          <a:p>
            <a:pPr indent="-266700" lvl="1" marL="742950" marR="0" rtl="0" algn="l">
              <a:spcBef>
                <a:spcPts val="0"/>
              </a:spcBef>
              <a:spcAft>
                <a:spcPts val="0"/>
              </a:spcAft>
              <a:buSzPts val="2500"/>
              <a:buChar char="–"/>
            </a:pPr>
            <a:r>
              <a:rPr lang="en-US" sz="2500"/>
              <a:t>The activity is accomplished in less than a day			 and does not require a series of steps</a:t>
            </a:r>
            <a:endParaRPr sz="2500"/>
          </a:p>
          <a:p>
            <a:pPr indent="0" lvl="0" marL="0" marR="0" rtl="0" algn="l">
              <a:spcBef>
                <a:spcPts val="0"/>
              </a:spcBef>
              <a:spcAft>
                <a:spcPts val="0"/>
              </a:spcAft>
              <a:buNone/>
            </a:pPr>
            <a:r>
              <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49"/>
          <p:cNvSpPr txBox="1"/>
          <p:nvPr>
            <p:ph type="title"/>
          </p:nvPr>
        </p:nvSpPr>
        <p:spPr>
          <a:xfrm>
            <a:off x="338075" y="533400"/>
            <a:ext cx="85011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Supplementary Examples:</a:t>
            </a:r>
            <a:endParaRPr/>
          </a:p>
        </p:txBody>
      </p:sp>
      <p:sp>
        <p:nvSpPr>
          <p:cNvPr id="737" name="Google Shape;737;p49"/>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Pruning a tree</a:t>
            </a:r>
            <a:endParaRPr/>
          </a:p>
          <a:p>
            <a:pPr indent="-342900" lvl="0" marL="342900" marR="0" rtl="0" algn="l">
              <a:spcBef>
                <a:spcPts val="640"/>
              </a:spcBef>
              <a:spcAft>
                <a:spcPts val="0"/>
              </a:spcAft>
              <a:buClr>
                <a:schemeClr val="lt1"/>
              </a:buClr>
              <a:buSzPts val="3200"/>
              <a:buFont typeface="Times New Roman"/>
              <a:buChar char="•"/>
            </a:pPr>
            <a:r>
              <a:rPr lang="en-US"/>
              <a:t>Staking tomatoes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Changing oil </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Balling &amp; burlaping a tree</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Helping a neighbor castrate pigs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Cutting firewood with a chainsaw</a:t>
            </a:r>
            <a:endParaRPr/>
          </a:p>
          <a:p>
            <a:pPr indent="0" lvl="0" marL="0" marR="0" rtl="0" algn="l">
              <a:spcBef>
                <a:spcPts val="64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0" st="0"/>
                                            </p:txEl>
                                          </p:spTgt>
                                        </p:tgtEl>
                                        <p:attrNameLst>
                                          <p:attrName>style.visibility</p:attrName>
                                        </p:attrNameLst>
                                      </p:cBhvr>
                                      <p:to>
                                        <p:strVal val="visible"/>
                                      </p:to>
                                    </p:set>
                                    <p:anim calcmode="lin" valueType="num">
                                      <p:cBhvr additive="base">
                                        <p:cTn dur="500"/>
                                        <p:tgtEl>
                                          <p:spTgt spid="73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1" st="1"/>
                                            </p:txEl>
                                          </p:spTgt>
                                        </p:tgtEl>
                                        <p:attrNameLst>
                                          <p:attrName>style.visibility</p:attrName>
                                        </p:attrNameLst>
                                      </p:cBhvr>
                                      <p:to>
                                        <p:strVal val="visible"/>
                                      </p:to>
                                    </p:set>
                                    <p:anim calcmode="lin" valueType="num">
                                      <p:cBhvr additive="base">
                                        <p:cTn dur="500"/>
                                        <p:tgtEl>
                                          <p:spTgt spid="73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2" st="2"/>
                                            </p:txEl>
                                          </p:spTgt>
                                        </p:tgtEl>
                                        <p:attrNameLst>
                                          <p:attrName>style.visibility</p:attrName>
                                        </p:attrNameLst>
                                      </p:cBhvr>
                                      <p:to>
                                        <p:strVal val="visible"/>
                                      </p:to>
                                    </p:set>
                                    <p:anim calcmode="lin" valueType="num">
                                      <p:cBhvr additive="base">
                                        <p:cTn dur="500"/>
                                        <p:tgtEl>
                                          <p:spTgt spid="73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3" st="3"/>
                                            </p:txEl>
                                          </p:spTgt>
                                        </p:tgtEl>
                                        <p:attrNameLst>
                                          <p:attrName>style.visibility</p:attrName>
                                        </p:attrNameLst>
                                      </p:cBhvr>
                                      <p:to>
                                        <p:strVal val="visible"/>
                                      </p:to>
                                    </p:set>
                                    <p:anim calcmode="lin" valueType="num">
                                      <p:cBhvr additive="base">
                                        <p:cTn dur="500"/>
                                        <p:tgtEl>
                                          <p:spTgt spid="73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4" st="4"/>
                                            </p:txEl>
                                          </p:spTgt>
                                        </p:tgtEl>
                                        <p:attrNameLst>
                                          <p:attrName>style.visibility</p:attrName>
                                        </p:attrNameLst>
                                      </p:cBhvr>
                                      <p:to>
                                        <p:strVal val="visible"/>
                                      </p:to>
                                    </p:set>
                                    <p:anim calcmode="lin" valueType="num">
                                      <p:cBhvr additive="base">
                                        <p:cTn dur="500"/>
                                        <p:tgtEl>
                                          <p:spTgt spid="73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5" st="5"/>
                                            </p:txEl>
                                          </p:spTgt>
                                        </p:tgtEl>
                                        <p:attrNameLst>
                                          <p:attrName>style.visibility</p:attrName>
                                        </p:attrNameLst>
                                      </p:cBhvr>
                                      <p:to>
                                        <p:strVal val="visible"/>
                                      </p:to>
                                    </p:set>
                                    <p:anim calcmode="lin" valueType="num">
                                      <p:cBhvr additive="base">
                                        <p:cTn dur="500"/>
                                        <p:tgtEl>
                                          <p:spTgt spid="73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7">
                                            <p:txEl>
                                              <p:pRg end="6" st="6"/>
                                            </p:txEl>
                                          </p:spTgt>
                                        </p:tgtEl>
                                        <p:attrNameLst>
                                          <p:attrName>style.visibility</p:attrName>
                                        </p:attrNameLst>
                                      </p:cBhvr>
                                      <p:to>
                                        <p:strVal val="visible"/>
                                      </p:to>
                                    </p:set>
                                    <p:anim calcmode="lin" valueType="num">
                                      <p:cBhvr additive="base">
                                        <p:cTn dur="500"/>
                                        <p:tgtEl>
                                          <p:spTgt spid="73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50"/>
          <p:cNvSpPr txBox="1"/>
          <p:nvPr>
            <p:ph type="title"/>
          </p:nvPr>
        </p:nvSpPr>
        <p:spPr>
          <a:xfrm>
            <a:off x="295825" y="533400"/>
            <a:ext cx="8543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Supplementary </a:t>
            </a:r>
            <a:r>
              <a:rPr lang="en-US"/>
              <a:t>Record Book</a:t>
            </a:r>
            <a:r>
              <a:rPr b="0" i="0" lang="en-US" sz="4400" u="none" cap="none" strike="noStrike">
                <a:solidFill>
                  <a:srgbClr val="FF8300"/>
                </a:solidFill>
                <a:latin typeface="Times New Roman"/>
                <a:ea typeface="Times New Roman"/>
                <a:cs typeface="Times New Roman"/>
                <a:sym typeface="Times New Roman"/>
              </a:rPr>
              <a:t>:</a:t>
            </a:r>
            <a:endParaRPr/>
          </a:p>
        </p:txBody>
      </p:sp>
      <p:sp>
        <p:nvSpPr>
          <p:cNvPr id="744" name="Google Shape;744;p50"/>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Date</a:t>
            </a:r>
            <a:endParaRPr/>
          </a:p>
          <a:p>
            <a:pPr indent="-342900" lvl="0" marL="342900" marR="0" rtl="0" algn="l">
              <a:spcBef>
                <a:spcPts val="0"/>
              </a:spcBef>
              <a:spcAft>
                <a:spcPts val="0"/>
              </a:spcAft>
              <a:buClr>
                <a:schemeClr val="lt1"/>
              </a:buClr>
              <a:buSzPts val="3200"/>
              <a:buFont typeface="Times New Roman"/>
              <a:buChar char="•"/>
            </a:pPr>
            <a:r>
              <a:rPr lang="en-US"/>
              <a:t>Supplementary Activities</a:t>
            </a:r>
            <a:endParaRPr/>
          </a:p>
          <a:p>
            <a:pPr indent="-342900" lvl="0" marL="342900" marR="0" rtl="0" algn="l">
              <a:spcBef>
                <a:spcPts val="0"/>
              </a:spcBef>
              <a:spcAft>
                <a:spcPts val="0"/>
              </a:spcAft>
              <a:buClr>
                <a:schemeClr val="lt1"/>
              </a:buClr>
              <a:buSzPts val="3200"/>
              <a:buFont typeface="Times New Roman"/>
              <a:buChar char="•"/>
            </a:pPr>
            <a:r>
              <a:rPr lang="en-US"/>
              <a:t>Comments</a:t>
            </a:r>
            <a:endParaRPr/>
          </a:p>
          <a:p>
            <a:pPr indent="-342900" lvl="0" marL="342900" marR="0" rtl="0" algn="l">
              <a:spcBef>
                <a:spcPts val="0"/>
              </a:spcBef>
              <a:spcAft>
                <a:spcPts val="0"/>
              </a:spcAft>
              <a:buClr>
                <a:schemeClr val="lt1"/>
              </a:buClr>
              <a:buSzPts val="3200"/>
              <a:buFont typeface="Times New Roman"/>
              <a:buChar char="•"/>
            </a:pPr>
            <a:r>
              <a:rPr lang="en-US"/>
              <a:t>Hours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4">
                                            <p:txEl>
                                              <p:pRg end="0" st="0"/>
                                            </p:txEl>
                                          </p:spTgt>
                                        </p:tgtEl>
                                        <p:attrNameLst>
                                          <p:attrName>style.visibility</p:attrName>
                                        </p:attrNameLst>
                                      </p:cBhvr>
                                      <p:to>
                                        <p:strVal val="visible"/>
                                      </p:to>
                                    </p:set>
                                    <p:anim calcmode="lin" valueType="num">
                                      <p:cBhvr additive="base">
                                        <p:cTn dur="500"/>
                                        <p:tgtEl>
                                          <p:spTgt spid="7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4">
                                            <p:txEl>
                                              <p:pRg end="1" st="1"/>
                                            </p:txEl>
                                          </p:spTgt>
                                        </p:tgtEl>
                                        <p:attrNameLst>
                                          <p:attrName>style.visibility</p:attrName>
                                        </p:attrNameLst>
                                      </p:cBhvr>
                                      <p:to>
                                        <p:strVal val="visible"/>
                                      </p:to>
                                    </p:set>
                                    <p:anim calcmode="lin" valueType="num">
                                      <p:cBhvr additive="base">
                                        <p:cTn dur="500"/>
                                        <p:tgtEl>
                                          <p:spTgt spid="7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4">
                                            <p:txEl>
                                              <p:pRg end="2" st="2"/>
                                            </p:txEl>
                                          </p:spTgt>
                                        </p:tgtEl>
                                        <p:attrNameLst>
                                          <p:attrName>style.visibility</p:attrName>
                                        </p:attrNameLst>
                                      </p:cBhvr>
                                      <p:to>
                                        <p:strVal val="visible"/>
                                      </p:to>
                                    </p:set>
                                    <p:anim calcmode="lin" valueType="num">
                                      <p:cBhvr additive="base">
                                        <p:cTn dur="500"/>
                                        <p:tgtEl>
                                          <p:spTgt spid="7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4">
                                            <p:txEl>
                                              <p:pRg end="3" st="3"/>
                                            </p:txEl>
                                          </p:spTgt>
                                        </p:tgtEl>
                                        <p:attrNameLst>
                                          <p:attrName>style.visibility</p:attrName>
                                        </p:attrNameLst>
                                      </p:cBhvr>
                                      <p:to>
                                        <p:strVal val="visible"/>
                                      </p:to>
                                    </p:set>
                                    <p:anim calcmode="lin" valueType="num">
                                      <p:cBhvr additive="base">
                                        <p:cTn dur="500"/>
                                        <p:tgtEl>
                                          <p:spTgt spid="7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51"/>
          <p:cNvSpPr txBox="1"/>
          <p:nvPr>
            <p:ph type="title"/>
          </p:nvPr>
        </p:nvSpPr>
        <p:spPr>
          <a:xfrm>
            <a:off x="300300" y="265825"/>
            <a:ext cx="8543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lang="en-US"/>
              <a:t>Why Should I have an SAE?</a:t>
            </a:r>
            <a:endParaRPr/>
          </a:p>
        </p:txBody>
      </p:sp>
      <p:sp>
        <p:nvSpPr>
          <p:cNvPr id="751" name="Google Shape;751;p51"/>
          <p:cNvSpPr txBox="1"/>
          <p:nvPr>
            <p:ph idx="1" type="body"/>
          </p:nvPr>
        </p:nvSpPr>
        <p:spPr>
          <a:xfrm>
            <a:off x="685800" y="1408825"/>
            <a:ext cx="7772400" cy="46872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Develop job skills</a:t>
            </a:r>
            <a:endParaRPr/>
          </a:p>
          <a:p>
            <a:pPr indent="-342900" lvl="0" marL="342900" marR="0" rtl="0" algn="l">
              <a:spcBef>
                <a:spcPts val="0"/>
              </a:spcBef>
              <a:spcAft>
                <a:spcPts val="0"/>
              </a:spcAft>
              <a:buClr>
                <a:schemeClr val="lt1"/>
              </a:buClr>
              <a:buSzPts val="3200"/>
              <a:buFont typeface="Times New Roman"/>
              <a:buChar char="•"/>
            </a:pPr>
            <a:r>
              <a:rPr lang="en-US"/>
              <a:t>Earn money</a:t>
            </a:r>
            <a:endParaRPr/>
          </a:p>
          <a:p>
            <a:pPr indent="-342900" lvl="0" marL="342900" marR="0" rtl="0" algn="l">
              <a:spcBef>
                <a:spcPts val="0"/>
              </a:spcBef>
              <a:spcAft>
                <a:spcPts val="0"/>
              </a:spcAft>
              <a:buClr>
                <a:schemeClr val="lt1"/>
              </a:buClr>
              <a:buSzPts val="3200"/>
              <a:buFont typeface="Times New Roman"/>
              <a:buChar char="•"/>
            </a:pPr>
            <a:r>
              <a:rPr lang="en-US"/>
              <a:t>Win FFA Awards</a:t>
            </a:r>
            <a:endParaRPr/>
          </a:p>
          <a:p>
            <a:pPr indent="-342900" lvl="0" marL="342900" marR="0" rtl="0" algn="l">
              <a:spcBef>
                <a:spcPts val="0"/>
              </a:spcBef>
              <a:spcAft>
                <a:spcPts val="0"/>
              </a:spcAft>
              <a:buClr>
                <a:schemeClr val="lt1"/>
              </a:buClr>
              <a:buSzPts val="3200"/>
              <a:buFont typeface="Times New Roman"/>
              <a:buChar char="•"/>
            </a:pPr>
            <a:r>
              <a:rPr lang="en-US"/>
              <a:t>Develop skills to start your own business</a:t>
            </a:r>
            <a:endParaRPr/>
          </a:p>
          <a:p>
            <a:pPr indent="-342900" lvl="0" marL="342900" marR="0" rtl="0" algn="l">
              <a:spcBef>
                <a:spcPts val="0"/>
              </a:spcBef>
              <a:spcAft>
                <a:spcPts val="0"/>
              </a:spcAft>
              <a:buClr>
                <a:schemeClr val="lt1"/>
              </a:buClr>
              <a:buSzPts val="3200"/>
              <a:buFont typeface="Times New Roman"/>
              <a:buChar char="•"/>
            </a:pPr>
            <a:r>
              <a:rPr lang="en-US"/>
              <a:t>Develop skills and knowledge that are helpful in </a:t>
            </a:r>
            <a:r>
              <a:rPr lang="en-US"/>
              <a:t>college</a:t>
            </a:r>
            <a:r>
              <a:rPr lang="en-US"/>
              <a:t> or work</a:t>
            </a:r>
            <a:endParaRPr/>
          </a:p>
          <a:p>
            <a:pPr indent="-342900" lvl="0" marL="342900" marR="0" rtl="0" algn="l">
              <a:spcBef>
                <a:spcPts val="0"/>
              </a:spcBef>
              <a:spcAft>
                <a:spcPts val="0"/>
              </a:spcAft>
              <a:buClr>
                <a:schemeClr val="lt1"/>
              </a:buClr>
              <a:buSzPts val="3200"/>
              <a:buFont typeface="Times New Roman"/>
              <a:buChar char="•"/>
            </a:pPr>
            <a:r>
              <a:rPr lang="en-US"/>
              <a:t>Learn about careers</a:t>
            </a:r>
            <a:endParaRPr/>
          </a:p>
          <a:p>
            <a:pPr indent="-342900" lvl="0" marL="342900" marR="0" rtl="0" algn="l">
              <a:spcBef>
                <a:spcPts val="0"/>
              </a:spcBef>
              <a:spcAft>
                <a:spcPts val="0"/>
              </a:spcAft>
              <a:buClr>
                <a:schemeClr val="lt1"/>
              </a:buClr>
              <a:buSzPts val="3200"/>
              <a:buFont typeface="Times New Roman"/>
              <a:buChar char="•"/>
            </a:pPr>
            <a:r>
              <a:rPr lang="en-US"/>
              <a:t>Keep accurate records</a:t>
            </a:r>
            <a:endParaRPr/>
          </a:p>
          <a:p>
            <a:pPr indent="-342900" lvl="0" marL="342900" marR="0" rtl="0" algn="l">
              <a:spcBef>
                <a:spcPts val="0"/>
              </a:spcBef>
              <a:spcAft>
                <a:spcPts val="0"/>
              </a:spcAft>
              <a:buClr>
                <a:schemeClr val="lt1"/>
              </a:buClr>
              <a:buSzPts val="3200"/>
              <a:buFont typeface="Times New Roman"/>
              <a:buChar char="•"/>
            </a:pPr>
            <a:r>
              <a:rPr lang="en-US"/>
              <a:t>Improve decision-making skills.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0" st="0"/>
                                            </p:txEl>
                                          </p:spTgt>
                                        </p:tgtEl>
                                        <p:attrNameLst>
                                          <p:attrName>style.visibility</p:attrName>
                                        </p:attrNameLst>
                                      </p:cBhvr>
                                      <p:to>
                                        <p:strVal val="visible"/>
                                      </p:to>
                                    </p:set>
                                    <p:anim calcmode="lin" valueType="num">
                                      <p:cBhvr additive="base">
                                        <p:cTn dur="500"/>
                                        <p:tgtEl>
                                          <p:spTgt spid="75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1" st="1"/>
                                            </p:txEl>
                                          </p:spTgt>
                                        </p:tgtEl>
                                        <p:attrNameLst>
                                          <p:attrName>style.visibility</p:attrName>
                                        </p:attrNameLst>
                                      </p:cBhvr>
                                      <p:to>
                                        <p:strVal val="visible"/>
                                      </p:to>
                                    </p:set>
                                    <p:anim calcmode="lin" valueType="num">
                                      <p:cBhvr additive="base">
                                        <p:cTn dur="500"/>
                                        <p:tgtEl>
                                          <p:spTgt spid="75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2" st="2"/>
                                            </p:txEl>
                                          </p:spTgt>
                                        </p:tgtEl>
                                        <p:attrNameLst>
                                          <p:attrName>style.visibility</p:attrName>
                                        </p:attrNameLst>
                                      </p:cBhvr>
                                      <p:to>
                                        <p:strVal val="visible"/>
                                      </p:to>
                                    </p:set>
                                    <p:anim calcmode="lin" valueType="num">
                                      <p:cBhvr additive="base">
                                        <p:cTn dur="500"/>
                                        <p:tgtEl>
                                          <p:spTgt spid="75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3" st="3"/>
                                            </p:txEl>
                                          </p:spTgt>
                                        </p:tgtEl>
                                        <p:attrNameLst>
                                          <p:attrName>style.visibility</p:attrName>
                                        </p:attrNameLst>
                                      </p:cBhvr>
                                      <p:to>
                                        <p:strVal val="visible"/>
                                      </p:to>
                                    </p:set>
                                    <p:anim calcmode="lin" valueType="num">
                                      <p:cBhvr additive="base">
                                        <p:cTn dur="500"/>
                                        <p:tgtEl>
                                          <p:spTgt spid="75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4" st="4"/>
                                            </p:txEl>
                                          </p:spTgt>
                                        </p:tgtEl>
                                        <p:attrNameLst>
                                          <p:attrName>style.visibility</p:attrName>
                                        </p:attrNameLst>
                                      </p:cBhvr>
                                      <p:to>
                                        <p:strVal val="visible"/>
                                      </p:to>
                                    </p:set>
                                    <p:anim calcmode="lin" valueType="num">
                                      <p:cBhvr additive="base">
                                        <p:cTn dur="500"/>
                                        <p:tgtEl>
                                          <p:spTgt spid="75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5" st="5"/>
                                            </p:txEl>
                                          </p:spTgt>
                                        </p:tgtEl>
                                        <p:attrNameLst>
                                          <p:attrName>style.visibility</p:attrName>
                                        </p:attrNameLst>
                                      </p:cBhvr>
                                      <p:to>
                                        <p:strVal val="visible"/>
                                      </p:to>
                                    </p:set>
                                    <p:anim calcmode="lin" valueType="num">
                                      <p:cBhvr additive="base">
                                        <p:cTn dur="500"/>
                                        <p:tgtEl>
                                          <p:spTgt spid="75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6" st="6"/>
                                            </p:txEl>
                                          </p:spTgt>
                                        </p:tgtEl>
                                        <p:attrNameLst>
                                          <p:attrName>style.visibility</p:attrName>
                                        </p:attrNameLst>
                                      </p:cBhvr>
                                      <p:to>
                                        <p:strVal val="visible"/>
                                      </p:to>
                                    </p:set>
                                    <p:anim calcmode="lin" valueType="num">
                                      <p:cBhvr additive="base">
                                        <p:cTn dur="500"/>
                                        <p:tgtEl>
                                          <p:spTgt spid="75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1">
                                            <p:txEl>
                                              <p:pRg end="7" st="7"/>
                                            </p:txEl>
                                          </p:spTgt>
                                        </p:tgtEl>
                                        <p:attrNameLst>
                                          <p:attrName>style.visibility</p:attrName>
                                        </p:attrNameLst>
                                      </p:cBhvr>
                                      <p:to>
                                        <p:strVal val="visible"/>
                                      </p:to>
                                    </p:set>
                                    <p:anim calcmode="lin" valueType="num">
                                      <p:cBhvr additive="base">
                                        <p:cTn dur="500"/>
                                        <p:tgtEl>
                                          <p:spTgt spid="75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52"/>
          <p:cNvSpPr txBox="1"/>
          <p:nvPr>
            <p:ph type="ctrTitle"/>
          </p:nvPr>
        </p:nvSpPr>
        <p:spPr>
          <a:xfrm>
            <a:off x="3537150" y="2104533"/>
            <a:ext cx="5017500" cy="2105100"/>
          </a:xfrm>
          <a:prstGeom prst="rect">
            <a:avLst/>
          </a:prstGeom>
          <a:noFill/>
          <a:ln>
            <a:noFill/>
          </a:ln>
        </p:spPr>
        <p:txBody>
          <a:bodyPr anchorCtr="0" anchor="ctr" bIns="46025" lIns="92075" spcFirstLastPara="1" rIns="92075" wrap="square" tIns="46025">
            <a:noAutofit/>
          </a:bodyPr>
          <a:lstStyle/>
          <a:p>
            <a:pPr indent="0" lvl="0" marL="0" marR="0" rtl="0" algn="l">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Record Keeping 	</a:t>
            </a:r>
            <a:endParaRPr b="0" i="0" sz="4400" u="none" cap="none" strike="noStrike">
              <a:solidFill>
                <a:srgbClr val="FF8300"/>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53"/>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Terms </a:t>
            </a:r>
            <a:endParaRPr b="0" i="0" sz="4400" u="none" cap="none" strike="noStrike">
              <a:solidFill>
                <a:srgbClr val="FF8300"/>
              </a:solidFill>
              <a:latin typeface="Times New Roman"/>
              <a:ea typeface="Times New Roman"/>
              <a:cs typeface="Times New Roman"/>
              <a:sym typeface="Times New Roman"/>
            </a:endParaRPr>
          </a:p>
        </p:txBody>
      </p:sp>
      <p:sp>
        <p:nvSpPr>
          <p:cNvPr id="762" name="Google Shape;762;p53"/>
          <p:cNvSpPr txBox="1"/>
          <p:nvPr/>
        </p:nvSpPr>
        <p:spPr>
          <a:xfrm>
            <a:off x="762000" y="1752600"/>
            <a:ext cx="80772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Times New Roman"/>
              <a:buChar char="•"/>
            </a:pPr>
            <a:r>
              <a:rPr b="1" lang="en-US" sz="3200">
                <a:solidFill>
                  <a:schemeClr val="lt1"/>
                </a:solidFill>
                <a:latin typeface="Times New Roman"/>
                <a:ea typeface="Times New Roman"/>
                <a:cs typeface="Times New Roman"/>
                <a:sym typeface="Times New Roman"/>
              </a:rPr>
              <a:t>Asset</a:t>
            </a:r>
            <a:r>
              <a:rPr lang="en-US" sz="3200">
                <a:solidFill>
                  <a:schemeClr val="lt1"/>
                </a:solidFill>
                <a:latin typeface="Times New Roman"/>
                <a:ea typeface="Times New Roman"/>
                <a:cs typeface="Times New Roman"/>
                <a:sym typeface="Times New Roman"/>
              </a:rPr>
              <a:t> – something tangible of value that a person owns. </a:t>
            </a:r>
            <a:endParaRPr/>
          </a:p>
          <a:p>
            <a:pPr indent="-279400" lvl="1" marL="800100" marR="0" rtl="0" algn="l">
              <a:spcBef>
                <a:spcPts val="200"/>
              </a:spcBef>
              <a:spcAft>
                <a:spcPts val="0"/>
              </a:spcAft>
              <a:buClr>
                <a:schemeClr val="lt1"/>
              </a:buClr>
              <a:buSzPts val="1000"/>
              <a:buFont typeface="Times New Roman"/>
              <a:buNone/>
            </a:pPr>
            <a:r>
              <a:t/>
            </a:r>
            <a:endParaRPr b="0" i="0" sz="1000" u="none" cap="none" strike="noStrike">
              <a:solidFill>
                <a:schemeClr val="lt1"/>
              </a:solidFill>
              <a:latin typeface="Times New Roman"/>
              <a:ea typeface="Times New Roman"/>
              <a:cs typeface="Times New Roman"/>
              <a:sym typeface="Times New Roman"/>
            </a:endParaRPr>
          </a:p>
          <a:p>
            <a:pPr indent="-342900" lvl="1" marL="800100" marR="0" rtl="0" algn="l">
              <a:spcBef>
                <a:spcPts val="640"/>
              </a:spcBef>
              <a:spcAft>
                <a:spcPts val="0"/>
              </a:spcAft>
              <a:buClr>
                <a:schemeClr val="lt1"/>
              </a:buClr>
              <a:buSzPts val="3200"/>
              <a:buFont typeface="Times New Roman"/>
              <a:buChar char="•"/>
            </a:pPr>
            <a:r>
              <a:rPr b="0" i="0" lang="en-US" sz="3200" u="sng" cap="none" strike="noStrike">
                <a:solidFill>
                  <a:schemeClr val="lt1"/>
                </a:solidFill>
                <a:latin typeface="Times New Roman"/>
                <a:ea typeface="Times New Roman"/>
                <a:cs typeface="Times New Roman"/>
                <a:sym typeface="Times New Roman"/>
              </a:rPr>
              <a:t>Current</a:t>
            </a:r>
            <a:r>
              <a:rPr b="0" i="0" lang="en-US" sz="3200" u="none" cap="none" strike="noStrike">
                <a:solidFill>
                  <a:schemeClr val="lt1"/>
                </a:solidFill>
                <a:latin typeface="Times New Roman"/>
                <a:ea typeface="Times New Roman"/>
                <a:cs typeface="Times New Roman"/>
                <a:sym typeface="Times New Roman"/>
              </a:rPr>
              <a:t> – Items quickly converted to cash or that will be sold within 12 months.  Ex: cash, checking, savings, stocks, livestock. </a:t>
            </a:r>
            <a:endParaRPr/>
          </a:p>
          <a:p>
            <a:pPr indent="-342900" lvl="1" marL="800100" marR="0" rtl="0" algn="l">
              <a:spcBef>
                <a:spcPts val="640"/>
              </a:spcBef>
              <a:spcAft>
                <a:spcPts val="0"/>
              </a:spcAft>
              <a:buClr>
                <a:schemeClr val="lt1"/>
              </a:buClr>
              <a:buSzPts val="3200"/>
              <a:buFont typeface="Times New Roman"/>
              <a:buChar char="•"/>
            </a:pPr>
            <a:r>
              <a:rPr b="0" i="0" lang="en-US" sz="3200" u="sng" cap="none" strike="noStrike">
                <a:solidFill>
                  <a:schemeClr val="lt1"/>
                </a:solidFill>
                <a:latin typeface="Times New Roman"/>
                <a:ea typeface="Times New Roman"/>
                <a:cs typeface="Times New Roman"/>
                <a:sym typeface="Times New Roman"/>
              </a:rPr>
              <a:t>Non-Current </a:t>
            </a:r>
            <a:r>
              <a:rPr b="0" i="0" lang="en-US" sz="3200" u="none" cap="none" strike="noStrike">
                <a:solidFill>
                  <a:schemeClr val="lt1"/>
                </a:solidFill>
                <a:latin typeface="Times New Roman"/>
                <a:ea typeface="Times New Roman"/>
                <a:cs typeface="Times New Roman"/>
                <a:sym typeface="Times New Roman"/>
              </a:rPr>
              <a:t>– Items that have a useful life of more than one year. Ex: land, machinery, breeding livestock, etc. </a:t>
            </a:r>
            <a:endParaRPr b="0" i="0" sz="3200" u="sng"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Read this carefully! </a:t>
            </a:r>
            <a:endParaRPr/>
          </a:p>
        </p:txBody>
      </p:sp>
      <p:pic>
        <p:nvPicPr>
          <p:cNvPr id="169" name="Google Shape;169;p18"/>
          <p:cNvPicPr preferRelativeResize="0"/>
          <p:nvPr/>
        </p:nvPicPr>
        <p:blipFill rotWithShape="1">
          <a:blip r:embed="rId3">
            <a:alphaModFix/>
          </a:blip>
          <a:srcRect b="0" l="0" r="0" t="0"/>
          <a:stretch/>
        </p:blipFill>
        <p:spPr>
          <a:xfrm>
            <a:off x="1499388" y="1743900"/>
            <a:ext cx="6145200" cy="4479900"/>
          </a:xfrm>
          <a:prstGeom prst="rect">
            <a:avLst/>
          </a:prstGeom>
          <a:solidFill>
            <a:schemeClr val="lt1"/>
          </a:solidFill>
          <a:ln>
            <a:noFill/>
          </a:ln>
        </p:spPr>
      </p:pic>
      <p:sp>
        <p:nvSpPr>
          <p:cNvPr id="170" name="Google Shape;170;p18"/>
          <p:cNvSpPr txBox="1"/>
          <p:nvPr/>
        </p:nvSpPr>
        <p:spPr>
          <a:xfrm>
            <a:off x="1956588" y="2886900"/>
            <a:ext cx="5181600" cy="2648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Wanted: Dependable person to handle over the counter sales in a busy garden center. Pay is $7.50 an hour. Neat appearance important along with the ability to work with people. Experience in working with plants a must. Call 515-2396 for an interview.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54"/>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Terms </a:t>
            </a:r>
            <a:endParaRPr b="0" i="0" sz="4400" u="none" cap="none" strike="noStrike">
              <a:solidFill>
                <a:srgbClr val="FF8300"/>
              </a:solidFill>
              <a:latin typeface="Times New Roman"/>
              <a:ea typeface="Times New Roman"/>
              <a:cs typeface="Times New Roman"/>
              <a:sym typeface="Times New Roman"/>
            </a:endParaRPr>
          </a:p>
        </p:txBody>
      </p:sp>
      <p:sp>
        <p:nvSpPr>
          <p:cNvPr id="768" name="Google Shape;768;p54"/>
          <p:cNvSpPr txBox="1"/>
          <p:nvPr/>
        </p:nvSpPr>
        <p:spPr>
          <a:xfrm>
            <a:off x="762000" y="1752600"/>
            <a:ext cx="80772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Times New Roman"/>
              <a:buChar char="•"/>
            </a:pPr>
            <a:r>
              <a:rPr b="1" lang="en-US" sz="3200">
                <a:solidFill>
                  <a:schemeClr val="lt1"/>
                </a:solidFill>
                <a:latin typeface="Times New Roman"/>
                <a:ea typeface="Times New Roman"/>
                <a:cs typeface="Times New Roman"/>
                <a:sym typeface="Times New Roman"/>
              </a:rPr>
              <a:t>Liability </a:t>
            </a:r>
            <a:r>
              <a:rPr lang="en-US" sz="3200">
                <a:solidFill>
                  <a:schemeClr val="lt1"/>
                </a:solidFill>
                <a:latin typeface="Times New Roman"/>
                <a:ea typeface="Times New Roman"/>
                <a:cs typeface="Times New Roman"/>
                <a:sym typeface="Times New Roman"/>
              </a:rPr>
              <a:t>– Debts. </a:t>
            </a:r>
            <a:endParaRPr/>
          </a:p>
          <a:p>
            <a:pPr indent="-279400" lvl="1" marL="800100" marR="0" rtl="0" algn="l">
              <a:spcBef>
                <a:spcPts val="200"/>
              </a:spcBef>
              <a:spcAft>
                <a:spcPts val="0"/>
              </a:spcAft>
              <a:buClr>
                <a:schemeClr val="lt1"/>
              </a:buClr>
              <a:buSzPts val="1000"/>
              <a:buFont typeface="Times New Roman"/>
              <a:buNone/>
            </a:pPr>
            <a:r>
              <a:t/>
            </a:r>
            <a:endParaRPr b="0" i="0" sz="1000" u="none" cap="none" strike="noStrike">
              <a:solidFill>
                <a:schemeClr val="lt1"/>
              </a:solidFill>
              <a:latin typeface="Times New Roman"/>
              <a:ea typeface="Times New Roman"/>
              <a:cs typeface="Times New Roman"/>
              <a:sym typeface="Times New Roman"/>
            </a:endParaRPr>
          </a:p>
          <a:p>
            <a:pPr indent="-342900" lvl="1" marL="800100" marR="0" rtl="0" algn="l">
              <a:spcBef>
                <a:spcPts val="640"/>
              </a:spcBef>
              <a:spcAft>
                <a:spcPts val="0"/>
              </a:spcAft>
              <a:buClr>
                <a:schemeClr val="lt1"/>
              </a:buClr>
              <a:buSzPts val="3200"/>
              <a:buFont typeface="Times New Roman"/>
              <a:buChar char="•"/>
            </a:pPr>
            <a:r>
              <a:rPr b="0" i="0" lang="en-US" sz="3200" u="sng" cap="none" strike="noStrike">
                <a:solidFill>
                  <a:schemeClr val="lt1"/>
                </a:solidFill>
                <a:latin typeface="Times New Roman"/>
                <a:ea typeface="Times New Roman"/>
                <a:cs typeface="Times New Roman"/>
                <a:sym typeface="Times New Roman"/>
              </a:rPr>
              <a:t>Current</a:t>
            </a:r>
            <a:r>
              <a:rPr b="0" i="0" lang="en-US" sz="3200" u="none" cap="none" strike="noStrike">
                <a:solidFill>
                  <a:schemeClr val="lt1"/>
                </a:solidFill>
                <a:latin typeface="Times New Roman"/>
                <a:ea typeface="Times New Roman"/>
                <a:cs typeface="Times New Roman"/>
                <a:sym typeface="Times New Roman"/>
              </a:rPr>
              <a:t> – Debts that are due to be paid this year. Ex: fertilizer, feed bills, tractor and building payments, etc. </a:t>
            </a:r>
            <a:endParaRPr/>
          </a:p>
          <a:p>
            <a:pPr indent="-342900" lvl="1" marL="800100" marR="0" rtl="0" algn="l">
              <a:spcBef>
                <a:spcPts val="640"/>
              </a:spcBef>
              <a:spcAft>
                <a:spcPts val="0"/>
              </a:spcAft>
              <a:buClr>
                <a:schemeClr val="lt1"/>
              </a:buClr>
              <a:buSzPts val="3200"/>
              <a:buFont typeface="Times New Roman"/>
              <a:buChar char="•"/>
            </a:pPr>
            <a:r>
              <a:rPr b="0" i="0" lang="en-US" sz="3200" u="sng" cap="none" strike="noStrike">
                <a:solidFill>
                  <a:schemeClr val="lt1"/>
                </a:solidFill>
                <a:latin typeface="Times New Roman"/>
                <a:ea typeface="Times New Roman"/>
                <a:cs typeface="Times New Roman"/>
                <a:sym typeface="Times New Roman"/>
              </a:rPr>
              <a:t>Non-Current </a:t>
            </a:r>
            <a:r>
              <a:rPr b="0" i="0" lang="en-US" sz="3200" u="none" cap="none" strike="noStrike">
                <a:solidFill>
                  <a:schemeClr val="lt1"/>
                </a:solidFill>
                <a:latin typeface="Times New Roman"/>
                <a:ea typeface="Times New Roman"/>
                <a:cs typeface="Times New Roman"/>
                <a:sym typeface="Times New Roman"/>
              </a:rPr>
              <a:t>– Debts not due this year. Ex: mortgages not including this years payment. </a:t>
            </a:r>
            <a:endParaRPr b="0" i="0" sz="3200" u="sng"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p55"/>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Terms </a:t>
            </a:r>
            <a:endParaRPr b="0" i="0" sz="4400" u="none" cap="none" strike="noStrike">
              <a:solidFill>
                <a:srgbClr val="FF8300"/>
              </a:solidFill>
              <a:latin typeface="Times New Roman"/>
              <a:ea typeface="Times New Roman"/>
              <a:cs typeface="Times New Roman"/>
              <a:sym typeface="Times New Roman"/>
            </a:endParaRPr>
          </a:p>
        </p:txBody>
      </p:sp>
      <p:sp>
        <p:nvSpPr>
          <p:cNvPr id="774" name="Google Shape;774;p55"/>
          <p:cNvSpPr txBox="1"/>
          <p:nvPr/>
        </p:nvSpPr>
        <p:spPr>
          <a:xfrm>
            <a:off x="762000" y="1752600"/>
            <a:ext cx="80772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Times New Roman"/>
              <a:buChar char="•"/>
            </a:pPr>
            <a:r>
              <a:rPr b="1" lang="en-US" sz="3200">
                <a:solidFill>
                  <a:schemeClr val="lt1"/>
                </a:solidFill>
                <a:latin typeface="Times New Roman"/>
                <a:ea typeface="Times New Roman"/>
                <a:cs typeface="Times New Roman"/>
                <a:sym typeface="Times New Roman"/>
              </a:rPr>
              <a:t>Net worth - </a:t>
            </a:r>
            <a:r>
              <a:rPr lang="en-US" sz="3200">
                <a:solidFill>
                  <a:schemeClr val="lt1"/>
                </a:solidFill>
                <a:latin typeface="Times New Roman"/>
                <a:ea typeface="Times New Roman"/>
                <a:cs typeface="Times New Roman"/>
                <a:sym typeface="Times New Roman"/>
              </a:rPr>
              <a:t> </a:t>
            </a:r>
            <a:endParaRPr/>
          </a:p>
          <a:p>
            <a:pPr indent="-342900" lvl="1" marL="8001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Total assets minus Total liabilities</a:t>
            </a:r>
            <a:endParaRPr/>
          </a:p>
          <a:p>
            <a:pPr indent="-139700" lvl="0" marL="342900" marR="0" rtl="0" algn="l">
              <a:lnSpc>
                <a:spcPct val="100000"/>
              </a:lnSpc>
              <a:spcBef>
                <a:spcPts val="640"/>
              </a:spcBef>
              <a:spcAft>
                <a:spcPts val="0"/>
              </a:spcAft>
              <a:buClr>
                <a:schemeClr val="lt1"/>
              </a:buClr>
              <a:buSzPts val="3200"/>
              <a:buFont typeface="Times New Roman"/>
              <a:buNone/>
            </a:pPr>
            <a:r>
              <a:t/>
            </a:r>
            <a:endParaRPr sz="3200">
              <a:solidFill>
                <a:schemeClr val="lt1"/>
              </a:solidFill>
              <a:latin typeface="Times New Roman"/>
              <a:ea typeface="Times New Roman"/>
              <a:cs typeface="Times New Roman"/>
              <a:sym typeface="Times New Roman"/>
            </a:endParaRPr>
          </a:p>
          <a:p>
            <a:pPr indent="-342900" lvl="0" marL="342900" marR="0" rtl="0" algn="l">
              <a:lnSpc>
                <a:spcPct val="100000"/>
              </a:lnSpc>
              <a:spcBef>
                <a:spcPts val="480"/>
              </a:spcBef>
              <a:spcAft>
                <a:spcPts val="0"/>
              </a:spcAft>
              <a:buNone/>
            </a:pPr>
            <a:r>
              <a:rPr lang="en-US" sz="2400">
                <a:solidFill>
                  <a:schemeClr val="lt1"/>
                </a:solidFill>
                <a:latin typeface="Times New Roman"/>
                <a:ea typeface="Times New Roman"/>
                <a:cs typeface="Times New Roman"/>
                <a:sym typeface="Times New Roman"/>
              </a:rPr>
              <a:t>Current Assets + Non Current Assets = Total Assets</a:t>
            </a:r>
            <a:endParaRPr/>
          </a:p>
          <a:p>
            <a:pPr indent="-342900" lvl="0" marL="342900" marR="0" rtl="0" algn="l">
              <a:lnSpc>
                <a:spcPct val="100000"/>
              </a:lnSpc>
              <a:spcBef>
                <a:spcPts val="480"/>
              </a:spcBef>
              <a:spcAft>
                <a:spcPts val="0"/>
              </a:spcAft>
              <a:buNone/>
            </a:pPr>
            <a:r>
              <a:rPr lang="en-US" sz="2400">
                <a:solidFill>
                  <a:schemeClr val="lt1"/>
                </a:solidFill>
                <a:latin typeface="Times New Roman"/>
                <a:ea typeface="Times New Roman"/>
                <a:cs typeface="Times New Roman"/>
                <a:sym typeface="Times New Roman"/>
              </a:rPr>
              <a:t>Current Liabilities + Non Current Liabilities = Total Liabilities.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Google Shape;779;p56"/>
          <p:cNvSpPr txBox="1"/>
          <p:nvPr>
            <p:ph type="title"/>
          </p:nvPr>
        </p:nvSpPr>
        <p:spPr>
          <a:xfrm>
            <a:off x="1297500" y="525000"/>
            <a:ext cx="7038900" cy="12189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Terms </a:t>
            </a:r>
            <a:endParaRPr b="0" i="0" sz="4400" u="none" cap="none" strike="noStrike">
              <a:solidFill>
                <a:srgbClr val="FF8300"/>
              </a:solidFill>
              <a:latin typeface="Times New Roman"/>
              <a:ea typeface="Times New Roman"/>
              <a:cs typeface="Times New Roman"/>
              <a:sym typeface="Times New Roman"/>
            </a:endParaRPr>
          </a:p>
        </p:txBody>
      </p:sp>
      <p:sp>
        <p:nvSpPr>
          <p:cNvPr id="780" name="Google Shape;780;p56"/>
          <p:cNvSpPr txBox="1"/>
          <p:nvPr/>
        </p:nvSpPr>
        <p:spPr>
          <a:xfrm>
            <a:off x="762000" y="1752600"/>
            <a:ext cx="8077200" cy="4495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200"/>
              <a:buFont typeface="Times New Roman"/>
              <a:buChar char="•"/>
            </a:pPr>
            <a:r>
              <a:rPr b="1" lang="en-US" sz="3200">
                <a:solidFill>
                  <a:schemeClr val="lt1"/>
                </a:solidFill>
                <a:latin typeface="Times New Roman"/>
                <a:ea typeface="Times New Roman"/>
                <a:cs typeface="Times New Roman"/>
                <a:sym typeface="Times New Roman"/>
              </a:rPr>
              <a:t>Inventory – an itemized list of things owned by a business with the beginning value and depreciated value. </a:t>
            </a:r>
            <a:endParaRPr b="1" sz="2800">
              <a:solidFill>
                <a:schemeClr val="lt1"/>
              </a:solidFill>
              <a:latin typeface="Times New Roman"/>
              <a:ea typeface="Times New Roman"/>
              <a:cs typeface="Times New Roman"/>
              <a:sym typeface="Times New Roman"/>
            </a:endParaRPr>
          </a:p>
          <a:p>
            <a:pPr indent="-342900" lvl="1" marL="800100" marR="0" rtl="0" algn="l">
              <a:spcBef>
                <a:spcPts val="240"/>
              </a:spcBef>
              <a:spcAft>
                <a:spcPts val="0"/>
              </a:spcAft>
              <a:buNone/>
            </a:pPr>
            <a:r>
              <a:t/>
            </a:r>
            <a:endParaRPr b="1" i="0" sz="1200" u="none" cap="none" strike="noStrike">
              <a:solidFill>
                <a:schemeClr val="lt1"/>
              </a:solidFill>
              <a:latin typeface="Times New Roman"/>
              <a:ea typeface="Times New Roman"/>
              <a:cs typeface="Times New Roman"/>
              <a:sym typeface="Times New Roman"/>
            </a:endParaRPr>
          </a:p>
          <a:p>
            <a:pPr indent="-342900" lvl="0" marL="342900" marR="0" rtl="0" algn="l">
              <a:spcBef>
                <a:spcPts val="400"/>
              </a:spcBef>
              <a:spcAft>
                <a:spcPts val="0"/>
              </a:spcAft>
              <a:buClr>
                <a:schemeClr val="lt1"/>
              </a:buClr>
              <a:buSzPts val="2000"/>
              <a:buFont typeface="Arial"/>
              <a:buChar char="•"/>
            </a:pPr>
            <a:r>
              <a:rPr b="1" lang="en-US" sz="2000">
                <a:solidFill>
                  <a:schemeClr val="lt1"/>
                </a:solidFill>
                <a:latin typeface="Times New Roman"/>
                <a:ea typeface="Times New Roman"/>
                <a:cs typeface="Times New Roman"/>
                <a:sym typeface="Times New Roman"/>
              </a:rPr>
              <a:t>Non depreciable – items that will be used or sold within a year. </a:t>
            </a:r>
            <a:endParaRPr/>
          </a:p>
          <a:p>
            <a:pPr indent="-342900" lvl="1" marL="800100" marR="0" rtl="0" algn="l">
              <a:spcBef>
                <a:spcPts val="400"/>
              </a:spcBef>
              <a:spcAft>
                <a:spcPts val="0"/>
              </a:spcAft>
              <a:buClr>
                <a:schemeClr val="lt1"/>
              </a:buClr>
              <a:buSzPts val="2000"/>
              <a:buFont typeface="Arial"/>
              <a:buChar char="•"/>
            </a:pPr>
            <a:r>
              <a:rPr b="1" i="0" lang="en-US" sz="2000" u="none" cap="none" strike="noStrike">
                <a:solidFill>
                  <a:schemeClr val="lt1"/>
                </a:solidFill>
                <a:latin typeface="Times New Roman"/>
                <a:ea typeface="Times New Roman"/>
                <a:cs typeface="Times New Roman"/>
                <a:sym typeface="Times New Roman"/>
              </a:rPr>
              <a:t>Ex: feed, supplies, etc. </a:t>
            </a:r>
            <a:endParaRPr/>
          </a:p>
          <a:p>
            <a:pPr indent="-215900" lvl="1" marL="800100" marR="0" rtl="0" algn="l">
              <a:spcBef>
                <a:spcPts val="400"/>
              </a:spcBef>
              <a:spcAft>
                <a:spcPts val="0"/>
              </a:spcAft>
              <a:buClr>
                <a:schemeClr val="lt1"/>
              </a:buClr>
              <a:buSzPts val="2000"/>
              <a:buFont typeface="Arial"/>
              <a:buNone/>
            </a:pPr>
            <a:r>
              <a:t/>
            </a:r>
            <a:endParaRPr b="1" i="0" sz="2000" u="none" cap="none" strike="noStrike">
              <a:solidFill>
                <a:schemeClr val="lt1"/>
              </a:solidFill>
              <a:latin typeface="Times New Roman"/>
              <a:ea typeface="Times New Roman"/>
              <a:cs typeface="Times New Roman"/>
              <a:sym typeface="Times New Roman"/>
            </a:endParaRPr>
          </a:p>
          <a:p>
            <a:pPr indent="-342900" lvl="0" marL="342900" marR="0" rtl="0" algn="l">
              <a:spcBef>
                <a:spcPts val="400"/>
              </a:spcBef>
              <a:spcAft>
                <a:spcPts val="0"/>
              </a:spcAft>
              <a:buClr>
                <a:schemeClr val="lt1"/>
              </a:buClr>
              <a:buSzPts val="2000"/>
              <a:buFont typeface="Arial"/>
              <a:buChar char="•"/>
            </a:pPr>
            <a:r>
              <a:rPr b="1" lang="en-US" sz="2000">
                <a:solidFill>
                  <a:schemeClr val="lt1"/>
                </a:solidFill>
                <a:latin typeface="Times New Roman"/>
                <a:ea typeface="Times New Roman"/>
                <a:cs typeface="Times New Roman"/>
                <a:sym typeface="Times New Roman"/>
              </a:rPr>
              <a:t>Depreciable – items that have a useful life of more than one year and lose value because of age, wear or becoming out of date because of technology advancements. Land is NOT depreciable property.</a:t>
            </a:r>
            <a:endParaRPr/>
          </a:p>
          <a:p>
            <a:pPr indent="-342900" lvl="1" marL="800100" marR="0" rtl="0" algn="l">
              <a:spcBef>
                <a:spcPts val="400"/>
              </a:spcBef>
              <a:spcAft>
                <a:spcPts val="0"/>
              </a:spcAft>
              <a:buClr>
                <a:schemeClr val="lt1"/>
              </a:buClr>
              <a:buSzPts val="2000"/>
              <a:buFont typeface="Arial"/>
              <a:buChar char="•"/>
            </a:pPr>
            <a:r>
              <a:rPr b="1" i="0" lang="en-US" sz="2000" u="none" cap="none" strike="noStrike">
                <a:solidFill>
                  <a:schemeClr val="lt1"/>
                </a:solidFill>
                <a:latin typeface="Times New Roman"/>
                <a:ea typeface="Times New Roman"/>
                <a:cs typeface="Times New Roman"/>
                <a:sym typeface="Times New Roman"/>
              </a:rPr>
              <a:t>Ex: computers, tractors, cars, etc.  </a:t>
            </a:r>
            <a:endParaRPr b="0" i="0" sz="20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785" name="Shape 785"/>
        <p:cNvGrpSpPr/>
        <p:nvPr/>
      </p:nvGrpSpPr>
      <p:grpSpPr>
        <a:xfrm>
          <a:off x="0" y="0"/>
          <a:ext cx="0" cy="0"/>
          <a:chOff x="0" y="0"/>
          <a:chExt cx="0" cy="0"/>
        </a:xfrm>
      </p:grpSpPr>
      <p:sp>
        <p:nvSpPr>
          <p:cNvPr id="786" name="Google Shape;786;p57"/>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787" name="Google Shape;787;p57"/>
          <p:cNvPicPr preferRelativeResize="0"/>
          <p:nvPr/>
        </p:nvPicPr>
        <p:blipFill>
          <a:blip r:embed="rId3">
            <a:alphaModFix/>
          </a:blip>
          <a:stretch>
            <a:fillRect/>
          </a:stretch>
        </p:blipFill>
        <p:spPr>
          <a:xfrm>
            <a:off x="0" y="0"/>
            <a:ext cx="9144000" cy="6858000"/>
          </a:xfrm>
          <a:prstGeom prst="rect">
            <a:avLst/>
          </a:prstGeom>
          <a:noFill/>
          <a:ln>
            <a:noFill/>
          </a:ln>
        </p:spPr>
      </p:pic>
      <p:sp>
        <p:nvSpPr>
          <p:cNvPr id="788" name="Google Shape;788;p57"/>
          <p:cNvSpPr txBox="1"/>
          <p:nvPr/>
        </p:nvSpPr>
        <p:spPr>
          <a:xfrm>
            <a:off x="807475" y="2079525"/>
            <a:ext cx="7632300" cy="28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latin typeface="Rock Salt"/>
              <a:ea typeface="Rock Salt"/>
              <a:cs typeface="Rock Salt"/>
              <a:sym typeface="Rock Salt"/>
            </a:endParaRPr>
          </a:p>
          <a:p>
            <a:pPr indent="0" lvl="0" marL="0" rtl="0" algn="ctr">
              <a:spcBef>
                <a:spcPts val="0"/>
              </a:spcBef>
              <a:spcAft>
                <a:spcPts val="0"/>
              </a:spcAft>
              <a:buNone/>
            </a:pPr>
            <a:r>
              <a:rPr lang="en-US" sz="6000">
                <a:latin typeface="Rock Salt"/>
                <a:ea typeface="Rock Salt"/>
                <a:cs typeface="Rock Salt"/>
                <a:sym typeface="Rock Salt"/>
              </a:rPr>
              <a:t>Smartie Farm</a:t>
            </a:r>
            <a:endParaRPr sz="6000">
              <a:latin typeface="Rock Salt"/>
              <a:ea typeface="Rock Salt"/>
              <a:cs typeface="Rock Salt"/>
              <a:sym typeface="Rock Salt"/>
            </a:endParaRPr>
          </a:p>
          <a:p>
            <a:pPr indent="0" lvl="0" marL="0" rtl="0" algn="ctr">
              <a:spcBef>
                <a:spcPts val="0"/>
              </a:spcBef>
              <a:spcAft>
                <a:spcPts val="0"/>
              </a:spcAft>
              <a:buNone/>
            </a:pPr>
            <a:r>
              <a:rPr lang="en-US" sz="3000">
                <a:latin typeface="Rock Salt"/>
                <a:ea typeface="Rock Salt"/>
                <a:cs typeface="Rock Salt"/>
                <a:sym typeface="Rock Salt"/>
              </a:rPr>
              <a:t>[Record Keeping Lab]</a:t>
            </a:r>
            <a:endParaRPr sz="3000">
              <a:latin typeface="Rock Salt"/>
              <a:ea typeface="Rock Salt"/>
              <a:cs typeface="Rock Salt"/>
              <a:sym typeface="Rock Sal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793" name="Shape 793"/>
        <p:cNvGrpSpPr/>
        <p:nvPr/>
      </p:nvGrpSpPr>
      <p:grpSpPr>
        <a:xfrm>
          <a:off x="0" y="0"/>
          <a:ext cx="0" cy="0"/>
          <a:chOff x="0" y="0"/>
          <a:chExt cx="0" cy="0"/>
        </a:xfrm>
      </p:grpSpPr>
      <p:sp>
        <p:nvSpPr>
          <p:cNvPr id="794" name="Google Shape;794;p58"/>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795" name="Google Shape;795;p58"/>
          <p:cNvPicPr preferRelativeResize="0"/>
          <p:nvPr/>
        </p:nvPicPr>
        <p:blipFill>
          <a:blip r:embed="rId3">
            <a:alphaModFix/>
          </a:blip>
          <a:stretch>
            <a:fillRect/>
          </a:stretch>
        </p:blipFill>
        <p:spPr>
          <a:xfrm>
            <a:off x="0" y="0"/>
            <a:ext cx="9144000" cy="6858000"/>
          </a:xfrm>
          <a:prstGeom prst="rect">
            <a:avLst/>
          </a:prstGeom>
          <a:noFill/>
          <a:ln>
            <a:noFill/>
          </a:ln>
        </p:spPr>
      </p:pic>
      <p:sp>
        <p:nvSpPr>
          <p:cNvPr id="796" name="Google Shape;796;p58"/>
          <p:cNvSpPr txBox="1"/>
          <p:nvPr/>
        </p:nvSpPr>
        <p:spPr>
          <a:xfrm>
            <a:off x="807475" y="1471150"/>
            <a:ext cx="7632300" cy="3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latin typeface="Rock Salt"/>
              <a:ea typeface="Rock Salt"/>
              <a:cs typeface="Rock Salt"/>
              <a:sym typeface="Rock Salt"/>
            </a:endParaRPr>
          </a:p>
          <a:p>
            <a:pPr indent="0" lvl="0" marL="0" rtl="0" algn="ctr">
              <a:spcBef>
                <a:spcPts val="0"/>
              </a:spcBef>
              <a:spcAft>
                <a:spcPts val="0"/>
              </a:spcAft>
              <a:buNone/>
            </a:pPr>
            <a:r>
              <a:rPr lang="en-US" sz="6000">
                <a:latin typeface="Rock Salt"/>
                <a:ea typeface="Rock Salt"/>
                <a:cs typeface="Rock Salt"/>
                <a:sym typeface="Rock Salt"/>
              </a:rPr>
              <a:t>Inventory</a:t>
            </a:r>
            <a:endParaRPr sz="6000">
              <a:latin typeface="Rock Salt"/>
              <a:ea typeface="Rock Salt"/>
              <a:cs typeface="Rock Salt"/>
              <a:sym typeface="Rock Salt"/>
            </a:endParaRPr>
          </a:p>
          <a:p>
            <a:pPr indent="0" lvl="0" marL="0" rtl="0" algn="ctr">
              <a:spcBef>
                <a:spcPts val="0"/>
              </a:spcBef>
              <a:spcAft>
                <a:spcPts val="0"/>
              </a:spcAft>
              <a:buNone/>
            </a:pPr>
            <a:r>
              <a:t/>
            </a:r>
            <a:endParaRPr sz="3000">
              <a:latin typeface="Rock Salt"/>
              <a:ea typeface="Rock Salt"/>
              <a:cs typeface="Rock Salt"/>
              <a:sym typeface="Rock Salt"/>
            </a:endParaRPr>
          </a:p>
          <a:p>
            <a:pPr indent="0" lvl="0" marL="0" rtl="0" algn="l">
              <a:lnSpc>
                <a:spcPct val="115000"/>
              </a:lnSpc>
              <a:spcBef>
                <a:spcPts val="300"/>
              </a:spcBef>
              <a:spcAft>
                <a:spcPts val="0"/>
              </a:spcAft>
              <a:buClr>
                <a:schemeClr val="dk1"/>
              </a:buClr>
              <a:buSzPts val="1100"/>
              <a:buFont typeface="Arial"/>
              <a:buNone/>
            </a:pPr>
            <a:r>
              <a:rPr lang="en-US" sz="3600">
                <a:solidFill>
                  <a:schemeClr val="dk1"/>
                </a:solidFill>
                <a:latin typeface="Verdana"/>
                <a:ea typeface="Verdana"/>
                <a:cs typeface="Verdana"/>
                <a:sym typeface="Verdana"/>
              </a:rPr>
              <a:t>Take Inventory of your “smarties farm”  on your lab sheet</a:t>
            </a:r>
            <a:endParaRPr sz="36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01" name="Shape 801"/>
        <p:cNvGrpSpPr/>
        <p:nvPr/>
      </p:nvGrpSpPr>
      <p:grpSpPr>
        <a:xfrm>
          <a:off x="0" y="0"/>
          <a:ext cx="0" cy="0"/>
          <a:chOff x="0" y="0"/>
          <a:chExt cx="0" cy="0"/>
        </a:xfrm>
      </p:grpSpPr>
      <p:sp>
        <p:nvSpPr>
          <p:cNvPr id="802" name="Google Shape;802;p59"/>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03" name="Google Shape;803;p59"/>
          <p:cNvPicPr preferRelativeResize="0"/>
          <p:nvPr/>
        </p:nvPicPr>
        <p:blipFill>
          <a:blip r:embed="rId3">
            <a:alphaModFix/>
          </a:blip>
          <a:stretch>
            <a:fillRect/>
          </a:stretch>
        </p:blipFill>
        <p:spPr>
          <a:xfrm>
            <a:off x="0" y="0"/>
            <a:ext cx="9144000" cy="6858000"/>
          </a:xfrm>
          <a:prstGeom prst="rect">
            <a:avLst/>
          </a:prstGeom>
          <a:noFill/>
          <a:ln>
            <a:noFill/>
          </a:ln>
        </p:spPr>
      </p:pic>
      <p:sp>
        <p:nvSpPr>
          <p:cNvPr id="804" name="Google Shape;804;p59"/>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Purple  breeding cows $500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Pink  1 acre of land $2,000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White  calves for sale barn $100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Peach/Orange  Tractor $1,000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Yellow  fertilizer for pasture $100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#__ Green  seed bag (winter wheat for grazing) $100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chemeClr val="dk1"/>
                </a:solidFill>
                <a:latin typeface="Verdana"/>
                <a:ea typeface="Verdana"/>
                <a:cs typeface="Verdana"/>
                <a:sym typeface="Verdana"/>
              </a:rPr>
              <a:t>   Total Each- </a:t>
            </a:r>
            <a:r>
              <a:rPr i="1" lang="en-US" sz="2400">
                <a:solidFill>
                  <a:schemeClr val="dk1"/>
                </a:solidFill>
                <a:latin typeface="Verdana"/>
                <a:ea typeface="Verdana"/>
                <a:cs typeface="Verdana"/>
                <a:sym typeface="Verdana"/>
              </a:rPr>
              <a:t>Ex</a:t>
            </a:r>
            <a:r>
              <a:rPr lang="en-US" sz="2400">
                <a:solidFill>
                  <a:schemeClr val="dk1"/>
                </a:solidFill>
                <a:latin typeface="Verdana"/>
                <a:ea typeface="Verdana"/>
                <a:cs typeface="Verdana"/>
                <a:sym typeface="Verdana"/>
              </a:rPr>
              <a:t>:   2 breeding cows X $100= $200</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i="1" lang="en-US" sz="2000">
                <a:solidFill>
                  <a:schemeClr val="dk1"/>
                </a:solidFill>
                <a:latin typeface="Verdana"/>
                <a:ea typeface="Verdana"/>
                <a:cs typeface="Verdana"/>
                <a:sym typeface="Verdana"/>
              </a:rPr>
              <a:t>Then,</a:t>
            </a:r>
            <a:r>
              <a:rPr lang="en-US" sz="2400">
                <a:solidFill>
                  <a:schemeClr val="dk1"/>
                </a:solidFill>
                <a:latin typeface="Verdana"/>
                <a:ea typeface="Verdana"/>
                <a:cs typeface="Verdana"/>
                <a:sym typeface="Verdana"/>
              </a:rPr>
              <a:t> </a:t>
            </a:r>
            <a:r>
              <a:rPr b="1" lang="en-US" sz="2200">
                <a:solidFill>
                  <a:schemeClr val="dk1"/>
                </a:solidFill>
                <a:latin typeface="Verdana"/>
                <a:ea typeface="Verdana"/>
                <a:cs typeface="Verdana"/>
                <a:sym typeface="Verdana"/>
              </a:rPr>
              <a:t>Total all farm items together for total farm value</a:t>
            </a:r>
            <a:endParaRPr b="1" sz="22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09" name="Shape 809"/>
        <p:cNvGrpSpPr/>
        <p:nvPr/>
      </p:nvGrpSpPr>
      <p:grpSpPr>
        <a:xfrm>
          <a:off x="0" y="0"/>
          <a:ext cx="0" cy="0"/>
          <a:chOff x="0" y="0"/>
          <a:chExt cx="0" cy="0"/>
        </a:xfrm>
      </p:grpSpPr>
      <p:sp>
        <p:nvSpPr>
          <p:cNvPr id="810" name="Google Shape;810;p60"/>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11" name="Google Shape;811;p60"/>
          <p:cNvPicPr preferRelativeResize="0"/>
          <p:nvPr/>
        </p:nvPicPr>
        <p:blipFill>
          <a:blip r:embed="rId3">
            <a:alphaModFix/>
          </a:blip>
          <a:stretch>
            <a:fillRect/>
          </a:stretch>
        </p:blipFill>
        <p:spPr>
          <a:xfrm>
            <a:off x="0" y="0"/>
            <a:ext cx="9144000" cy="6858000"/>
          </a:xfrm>
          <a:prstGeom prst="rect">
            <a:avLst/>
          </a:prstGeom>
          <a:noFill/>
          <a:ln>
            <a:noFill/>
          </a:ln>
        </p:spPr>
      </p:pic>
      <p:sp>
        <p:nvSpPr>
          <p:cNvPr id="812" name="Google Shape;812;p60"/>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Income</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lang="en-US" sz="2900">
                <a:solidFill>
                  <a:srgbClr val="94C600"/>
                </a:solidFill>
              </a:rPr>
              <a:t></a:t>
            </a:r>
            <a:r>
              <a:rPr lang="en-US" sz="3600">
                <a:solidFill>
                  <a:schemeClr val="dk1"/>
                </a:solidFill>
                <a:latin typeface="Verdana"/>
                <a:ea typeface="Verdana"/>
                <a:cs typeface="Verdana"/>
                <a:sym typeface="Verdana"/>
              </a:rPr>
              <a:t>Sell all calves</a:t>
            </a:r>
            <a:r>
              <a:rPr lang="en-US"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indent="0" lvl="0" marL="457200" rtl="0" algn="l">
              <a:lnSpc>
                <a:spcPct val="115000"/>
              </a:lnSpc>
              <a:spcBef>
                <a:spcPts val="300"/>
              </a:spcBef>
              <a:spcAft>
                <a:spcPts val="0"/>
              </a:spcAft>
              <a:buNone/>
            </a:pPr>
            <a:r>
              <a:rPr lang="en-US" sz="2800">
                <a:solidFill>
                  <a:srgbClr val="94C600"/>
                </a:solidFill>
                <a:latin typeface="Verdana"/>
                <a:ea typeface="Verdana"/>
                <a:cs typeface="Verdana"/>
                <a:sym typeface="Verdana"/>
              </a:rPr>
              <a:t>◦</a:t>
            </a:r>
            <a:r>
              <a:rPr lang="en-US" sz="2800">
                <a:solidFill>
                  <a:schemeClr val="dk1"/>
                </a:solidFill>
                <a:latin typeface="Verdana"/>
                <a:ea typeface="Verdana"/>
                <a:cs typeface="Verdana"/>
                <a:sym typeface="Verdana"/>
              </a:rPr>
              <a:t>For example, 3 calves ($300)</a:t>
            </a:r>
            <a:endParaRPr sz="2800">
              <a:solidFill>
                <a:schemeClr val="dk1"/>
              </a:solidFill>
              <a:latin typeface="Verdana"/>
              <a:ea typeface="Verdana"/>
              <a:cs typeface="Verdana"/>
              <a:sym typeface="Verdana"/>
            </a:endParaRPr>
          </a:p>
          <a:p>
            <a:pPr indent="0" lvl="0" marL="457200" rtl="0" algn="l">
              <a:lnSpc>
                <a:spcPct val="115000"/>
              </a:lnSpc>
              <a:spcBef>
                <a:spcPts val="300"/>
              </a:spcBef>
              <a:spcAft>
                <a:spcPts val="0"/>
              </a:spcAft>
              <a:buNone/>
            </a:pPr>
            <a:r>
              <a:rPr lang="en-US" sz="2800">
                <a:solidFill>
                  <a:srgbClr val="94C600"/>
                </a:solidFill>
                <a:latin typeface="Verdana"/>
                <a:ea typeface="Verdana"/>
                <a:cs typeface="Verdana"/>
                <a:sym typeface="Verdana"/>
              </a:rPr>
              <a:t>◦</a:t>
            </a:r>
            <a:r>
              <a:rPr lang="en-US" sz="2800">
                <a:solidFill>
                  <a:schemeClr val="dk1"/>
                </a:solidFill>
                <a:latin typeface="Verdana"/>
                <a:ea typeface="Verdana"/>
                <a:cs typeface="Verdana"/>
                <a:sym typeface="Verdana"/>
              </a:rPr>
              <a:t>This means you may eat calf smarties</a:t>
            </a:r>
            <a:endParaRPr sz="28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900">
                <a:solidFill>
                  <a:srgbClr val="94C600"/>
                </a:solidFill>
              </a:rPr>
              <a:t></a:t>
            </a:r>
            <a:r>
              <a:rPr lang="en-US" sz="3600">
                <a:solidFill>
                  <a:schemeClr val="dk1"/>
                </a:solidFill>
                <a:latin typeface="Verdana"/>
                <a:ea typeface="Verdana"/>
                <a:cs typeface="Verdana"/>
                <a:sym typeface="Verdana"/>
              </a:rPr>
              <a:t>Calculate your Total Income</a:t>
            </a: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17" name="Shape 817"/>
        <p:cNvGrpSpPr/>
        <p:nvPr/>
      </p:nvGrpSpPr>
      <p:grpSpPr>
        <a:xfrm>
          <a:off x="0" y="0"/>
          <a:ext cx="0" cy="0"/>
          <a:chOff x="0" y="0"/>
          <a:chExt cx="0" cy="0"/>
        </a:xfrm>
      </p:grpSpPr>
      <p:sp>
        <p:nvSpPr>
          <p:cNvPr id="818" name="Google Shape;818;p61"/>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19" name="Google Shape;819;p61"/>
          <p:cNvPicPr preferRelativeResize="0"/>
          <p:nvPr/>
        </p:nvPicPr>
        <p:blipFill>
          <a:blip r:embed="rId3">
            <a:alphaModFix/>
          </a:blip>
          <a:stretch>
            <a:fillRect/>
          </a:stretch>
        </p:blipFill>
        <p:spPr>
          <a:xfrm>
            <a:off x="0" y="0"/>
            <a:ext cx="9144000" cy="6858000"/>
          </a:xfrm>
          <a:prstGeom prst="rect">
            <a:avLst/>
          </a:prstGeom>
          <a:noFill/>
          <a:ln>
            <a:noFill/>
          </a:ln>
        </p:spPr>
      </p:pic>
      <p:sp>
        <p:nvSpPr>
          <p:cNvPr id="820" name="Google Shape;820;p61"/>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Expenses</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lang="en-US" sz="2500">
                <a:solidFill>
                  <a:srgbClr val="94C600"/>
                </a:solidFill>
              </a:rPr>
              <a:t></a:t>
            </a:r>
            <a:r>
              <a:rPr lang="en-US" sz="2500">
                <a:solidFill>
                  <a:schemeClr val="dk1"/>
                </a:solidFill>
                <a:latin typeface="Verdana"/>
                <a:ea typeface="Verdana"/>
                <a:cs typeface="Verdana"/>
                <a:sym typeface="Verdana"/>
              </a:rPr>
              <a:t>Any costs associated with producing a product </a:t>
            </a:r>
            <a:endParaRPr sz="2500">
              <a:solidFill>
                <a:schemeClr val="dk1"/>
              </a:solidFill>
              <a:latin typeface="Verdana"/>
              <a:ea typeface="Verdana"/>
              <a:cs typeface="Verdana"/>
              <a:sym typeface="Verdana"/>
            </a:endParaRPr>
          </a:p>
          <a:p>
            <a:pPr indent="0" lvl="0" marL="457200" rtl="0" algn="l">
              <a:lnSpc>
                <a:spcPct val="115000"/>
              </a:lnSpc>
              <a:spcBef>
                <a:spcPts val="300"/>
              </a:spcBef>
              <a:spcAft>
                <a:spcPts val="0"/>
              </a:spcAft>
              <a:buNone/>
            </a:pPr>
            <a:r>
              <a:rPr lang="en-US" sz="2900">
                <a:solidFill>
                  <a:srgbClr val="94C600"/>
                </a:solidFill>
              </a:rPr>
              <a:t></a:t>
            </a:r>
            <a:r>
              <a:rPr lang="en-US" sz="3600">
                <a:solidFill>
                  <a:schemeClr val="dk1"/>
                </a:solidFill>
                <a:latin typeface="Verdana"/>
                <a:ea typeface="Verdana"/>
                <a:cs typeface="Verdana"/>
                <a:sym typeface="Verdana"/>
              </a:rPr>
              <a:t>Buy hay feed breeding cattle             </a:t>
            </a:r>
            <a:endParaRPr sz="3600">
              <a:solidFill>
                <a:schemeClr val="dk1"/>
              </a:solidFill>
              <a:latin typeface="Verdana"/>
              <a:ea typeface="Verdana"/>
              <a:cs typeface="Verdana"/>
              <a:sym typeface="Verdana"/>
            </a:endParaRPr>
          </a:p>
          <a:p>
            <a:pPr indent="0" lvl="0" marL="457200" rtl="0" algn="l">
              <a:lnSpc>
                <a:spcPct val="115000"/>
              </a:lnSpc>
              <a:spcBef>
                <a:spcPts val="300"/>
              </a:spcBef>
              <a:spcAft>
                <a:spcPts val="0"/>
              </a:spcAft>
              <a:buNone/>
            </a:pPr>
            <a:r>
              <a:rPr lang="en-US" sz="3600">
                <a:solidFill>
                  <a:schemeClr val="dk1"/>
                </a:solidFill>
                <a:latin typeface="Verdana"/>
                <a:ea typeface="Verdana"/>
                <a:cs typeface="Verdana"/>
                <a:sym typeface="Verdana"/>
              </a:rPr>
              <a:t>  ($100 per cow)</a:t>
            </a: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900">
                <a:solidFill>
                  <a:srgbClr val="94C600"/>
                </a:solidFill>
              </a:rPr>
              <a:t></a:t>
            </a:r>
            <a:r>
              <a:rPr lang="en-US" sz="3600">
                <a:solidFill>
                  <a:schemeClr val="dk1"/>
                </a:solidFill>
                <a:latin typeface="Verdana"/>
                <a:ea typeface="Verdana"/>
                <a:cs typeface="Verdana"/>
                <a:sym typeface="Verdana"/>
              </a:rPr>
              <a:t>Calculate total expenses</a:t>
            </a: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25" name="Shape 825"/>
        <p:cNvGrpSpPr/>
        <p:nvPr/>
      </p:nvGrpSpPr>
      <p:grpSpPr>
        <a:xfrm>
          <a:off x="0" y="0"/>
          <a:ext cx="0" cy="0"/>
          <a:chOff x="0" y="0"/>
          <a:chExt cx="0" cy="0"/>
        </a:xfrm>
      </p:grpSpPr>
      <p:sp>
        <p:nvSpPr>
          <p:cNvPr id="826" name="Google Shape;826;p62"/>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27" name="Google Shape;827;p62"/>
          <p:cNvPicPr preferRelativeResize="0"/>
          <p:nvPr/>
        </p:nvPicPr>
        <p:blipFill>
          <a:blip r:embed="rId3">
            <a:alphaModFix/>
          </a:blip>
          <a:stretch>
            <a:fillRect/>
          </a:stretch>
        </p:blipFill>
        <p:spPr>
          <a:xfrm>
            <a:off x="0" y="0"/>
            <a:ext cx="9144000" cy="6858000"/>
          </a:xfrm>
          <a:prstGeom prst="rect">
            <a:avLst/>
          </a:prstGeom>
          <a:noFill/>
          <a:ln>
            <a:noFill/>
          </a:ln>
        </p:spPr>
      </p:pic>
      <p:sp>
        <p:nvSpPr>
          <p:cNvPr id="828" name="Google Shape;828;p62"/>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Profit</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lang="en-US" sz="2500"/>
              <a:t>the excess of receipts (income)over payments (expenses)for all factors of production	</a:t>
            </a:r>
            <a:endParaRPr sz="2500"/>
          </a:p>
          <a:p>
            <a:pPr indent="0" lvl="0" marL="0" rtl="0" algn="l">
              <a:lnSpc>
                <a:spcPct val="115000"/>
              </a:lnSpc>
              <a:spcBef>
                <a:spcPts val="300"/>
              </a:spcBef>
              <a:spcAft>
                <a:spcPts val="0"/>
              </a:spcAft>
              <a:buNone/>
            </a:pPr>
            <a:br>
              <a:rPr lang="en-US" sz="2500"/>
            </a:br>
            <a:r>
              <a:rPr lang="en-US" sz="2500"/>
              <a:t>Figure your profit, starting with income and subtract expenses </a:t>
            </a:r>
            <a:br>
              <a:rPr lang="en-US" sz="2500"/>
            </a:br>
            <a:r>
              <a:rPr lang="en-US" sz="2500"/>
              <a:t>If you get a negative #, then you have a loss instead of a profit</a:t>
            </a:r>
            <a:br>
              <a:rPr lang="en-US" sz="2500"/>
            </a:br>
            <a:r>
              <a:rPr lang="en-US" sz="2500"/>
              <a:t>	For example $600 - $700= -$100</a:t>
            </a:r>
            <a:br>
              <a:rPr lang="en-US" sz="2500">
                <a:solidFill>
                  <a:srgbClr val="94C600"/>
                </a:solidFill>
              </a:rPr>
            </a:b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33" name="Shape 833"/>
        <p:cNvGrpSpPr/>
        <p:nvPr/>
      </p:nvGrpSpPr>
      <p:grpSpPr>
        <a:xfrm>
          <a:off x="0" y="0"/>
          <a:ext cx="0" cy="0"/>
          <a:chOff x="0" y="0"/>
          <a:chExt cx="0" cy="0"/>
        </a:xfrm>
      </p:grpSpPr>
      <p:sp>
        <p:nvSpPr>
          <p:cNvPr id="834" name="Google Shape;834;p63"/>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35" name="Google Shape;835;p63"/>
          <p:cNvPicPr preferRelativeResize="0"/>
          <p:nvPr/>
        </p:nvPicPr>
        <p:blipFill>
          <a:blip r:embed="rId3">
            <a:alphaModFix/>
          </a:blip>
          <a:stretch>
            <a:fillRect/>
          </a:stretch>
        </p:blipFill>
        <p:spPr>
          <a:xfrm>
            <a:off x="0" y="0"/>
            <a:ext cx="9144000" cy="6858000"/>
          </a:xfrm>
          <a:prstGeom prst="rect">
            <a:avLst/>
          </a:prstGeom>
          <a:noFill/>
          <a:ln>
            <a:noFill/>
          </a:ln>
        </p:spPr>
      </p:pic>
      <p:sp>
        <p:nvSpPr>
          <p:cNvPr id="836" name="Google Shape;836;p63"/>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Non Depreciable Items</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b="1" lang="en-US" sz="3000">
                <a:latin typeface="Verdana"/>
                <a:ea typeface="Verdana"/>
                <a:cs typeface="Verdana"/>
                <a:sym typeface="Verdana"/>
              </a:rPr>
              <a:t>Before we move on to depreciation, you may eat your seed and fertilizer smarties (yellow &amp; green)</a:t>
            </a:r>
            <a:endParaRPr sz="3000"/>
          </a:p>
          <a:p>
            <a:pPr indent="0" lvl="0" marL="0" rtl="0" algn="l">
              <a:lnSpc>
                <a:spcPct val="115000"/>
              </a:lnSpc>
              <a:spcBef>
                <a:spcPts val="300"/>
              </a:spcBef>
              <a:spcAft>
                <a:spcPts val="0"/>
              </a:spcAft>
              <a:buNone/>
            </a:pPr>
            <a:br>
              <a:rPr lang="en-US" sz="2000"/>
            </a:br>
            <a:r>
              <a:rPr lang="en-US" sz="2000">
                <a:solidFill>
                  <a:schemeClr val="dk1"/>
                </a:solidFill>
                <a:latin typeface="Verdana"/>
                <a:ea typeface="Verdana"/>
                <a:cs typeface="Verdana"/>
                <a:sym typeface="Verdana"/>
              </a:rPr>
              <a:t>The items you have eaten so far represent Non-Depreciable Items</a:t>
            </a:r>
            <a:endParaRPr sz="20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br>
              <a:rPr lang="en-US" sz="2500">
                <a:solidFill>
                  <a:srgbClr val="94C600"/>
                </a:solidFill>
              </a:rPr>
            </a:b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203950" y="533400"/>
            <a:ext cx="86352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What was the same in all 3 ads?</a:t>
            </a:r>
            <a:endParaRPr/>
          </a:p>
        </p:txBody>
      </p:sp>
      <p:sp>
        <p:nvSpPr>
          <p:cNvPr id="176" name="Google Shape;176;p19"/>
          <p:cNvSpPr txBox="1"/>
          <p:nvPr>
            <p:ph idx="1" type="body"/>
          </p:nvPr>
        </p:nvSpPr>
        <p:spPr>
          <a:xfrm>
            <a:off x="635350" y="16764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Each advertisement wanted the person to be experienced. People who have experience have the edge in landing a job. But:</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How do you get experience without first having a job?</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How do you get a job </a:t>
            </a:r>
            <a:br>
              <a:rPr b="0" i="0" lang="en-US" sz="2800" u="none" cap="none" strike="noStrike">
                <a:solidFill>
                  <a:schemeClr val="lt1"/>
                </a:solidFill>
                <a:latin typeface="Times New Roman"/>
                <a:ea typeface="Times New Roman"/>
                <a:cs typeface="Times New Roman"/>
                <a:sym typeface="Times New Roman"/>
              </a:rPr>
            </a:br>
            <a:r>
              <a:rPr b="0" i="0" lang="en-US" sz="2800" u="none" cap="none" strike="noStrike">
                <a:solidFill>
                  <a:schemeClr val="lt1"/>
                </a:solidFill>
                <a:latin typeface="Times New Roman"/>
                <a:ea typeface="Times New Roman"/>
                <a:cs typeface="Times New Roman"/>
                <a:sym typeface="Times New Roman"/>
              </a:rPr>
              <a:t>without first having experience?</a:t>
            </a:r>
            <a:endParaRPr/>
          </a:p>
          <a:p>
            <a:pPr indent="-139700" lvl="0" marL="342900" marR="0" rtl="0" algn="l">
              <a:spcBef>
                <a:spcPts val="640"/>
              </a:spcBef>
              <a:spcAft>
                <a:spcPts val="0"/>
              </a:spcAft>
              <a:buClr>
                <a:schemeClr val="lt1"/>
              </a:buClr>
              <a:buSzPts val="3200"/>
              <a:buFont typeface="Times New Roman"/>
              <a:buNone/>
            </a:pPr>
            <a:r>
              <a:t/>
            </a:r>
            <a:endParaRPr b="0" i="0" sz="3200" u="none" cap="none" strike="noStrike">
              <a:solidFill>
                <a:schemeClr val="lt1"/>
              </a:solidFill>
              <a:latin typeface="Times New Roman"/>
              <a:ea typeface="Times New Roman"/>
              <a:cs typeface="Times New Roman"/>
              <a:sym typeface="Times New Roman"/>
            </a:endParaRPr>
          </a:p>
        </p:txBody>
      </p:sp>
      <p:grpSp>
        <p:nvGrpSpPr>
          <p:cNvPr id="177" name="Google Shape;177;p19"/>
          <p:cNvGrpSpPr/>
          <p:nvPr/>
        </p:nvGrpSpPr>
        <p:grpSpPr>
          <a:xfrm>
            <a:off x="6324600" y="4078288"/>
            <a:ext cx="2293938" cy="2779712"/>
            <a:chOff x="1436" y="409"/>
            <a:chExt cx="2890" cy="3502"/>
          </a:xfrm>
        </p:grpSpPr>
        <p:sp>
          <p:nvSpPr>
            <p:cNvPr id="178" name="Google Shape;178;p19"/>
            <p:cNvSpPr/>
            <p:nvPr/>
          </p:nvSpPr>
          <p:spPr>
            <a:xfrm>
              <a:off x="2115" y="1186"/>
              <a:ext cx="2211" cy="2725"/>
            </a:xfrm>
            <a:custGeom>
              <a:rect b="b" l="l" r="r" t="t"/>
              <a:pathLst>
                <a:path extrusionOk="0" h="120000" w="120000">
                  <a:moveTo>
                    <a:pt x="69145" y="27963"/>
                  </a:moveTo>
                  <a:lnTo>
                    <a:pt x="71153" y="30605"/>
                  </a:lnTo>
                  <a:lnTo>
                    <a:pt x="73242" y="34722"/>
                  </a:lnTo>
                  <a:lnTo>
                    <a:pt x="74464" y="39104"/>
                  </a:lnTo>
                  <a:lnTo>
                    <a:pt x="74464" y="43420"/>
                  </a:lnTo>
                  <a:lnTo>
                    <a:pt x="73242" y="47515"/>
                  </a:lnTo>
                  <a:lnTo>
                    <a:pt x="71153" y="51699"/>
                  </a:lnTo>
                  <a:lnTo>
                    <a:pt x="67951" y="55508"/>
                  </a:lnTo>
                  <a:lnTo>
                    <a:pt x="63826" y="58678"/>
                  </a:lnTo>
                  <a:lnTo>
                    <a:pt x="59050" y="61188"/>
                  </a:lnTo>
                  <a:lnTo>
                    <a:pt x="53948" y="63016"/>
                  </a:lnTo>
                  <a:lnTo>
                    <a:pt x="48249" y="64007"/>
                  </a:lnTo>
                  <a:lnTo>
                    <a:pt x="42035" y="64359"/>
                  </a:lnTo>
                  <a:lnTo>
                    <a:pt x="42469" y="64183"/>
                  </a:lnTo>
                  <a:lnTo>
                    <a:pt x="42469" y="45908"/>
                  </a:lnTo>
                  <a:lnTo>
                    <a:pt x="0" y="80455"/>
                  </a:lnTo>
                  <a:lnTo>
                    <a:pt x="41465" y="120000"/>
                  </a:lnTo>
                  <a:lnTo>
                    <a:pt x="41465" y="103089"/>
                  </a:lnTo>
                  <a:lnTo>
                    <a:pt x="50664" y="102099"/>
                  </a:lnTo>
                  <a:lnTo>
                    <a:pt x="60298" y="100403"/>
                  </a:lnTo>
                  <a:lnTo>
                    <a:pt x="69145" y="97629"/>
                  </a:lnTo>
                  <a:lnTo>
                    <a:pt x="77937" y="94458"/>
                  </a:lnTo>
                  <a:lnTo>
                    <a:pt x="85997" y="90451"/>
                  </a:lnTo>
                  <a:lnTo>
                    <a:pt x="93107" y="85629"/>
                  </a:lnTo>
                  <a:lnTo>
                    <a:pt x="100108" y="80455"/>
                  </a:lnTo>
                  <a:lnTo>
                    <a:pt x="105671" y="74818"/>
                  </a:lnTo>
                  <a:lnTo>
                    <a:pt x="110583" y="68543"/>
                  </a:lnTo>
                  <a:lnTo>
                    <a:pt x="114464" y="61695"/>
                  </a:lnTo>
                  <a:lnTo>
                    <a:pt x="117530" y="54869"/>
                  </a:lnTo>
                  <a:lnTo>
                    <a:pt x="119213" y="47515"/>
                  </a:lnTo>
                  <a:lnTo>
                    <a:pt x="120000" y="40557"/>
                  </a:lnTo>
                  <a:lnTo>
                    <a:pt x="119620" y="33225"/>
                  </a:lnTo>
                  <a:lnTo>
                    <a:pt x="118154" y="26289"/>
                  </a:lnTo>
                  <a:lnTo>
                    <a:pt x="115251" y="19288"/>
                  </a:lnTo>
                  <a:lnTo>
                    <a:pt x="111831" y="12638"/>
                  </a:lnTo>
                  <a:lnTo>
                    <a:pt x="107299" y="6187"/>
                  </a:lnTo>
                  <a:lnTo>
                    <a:pt x="101736" y="330"/>
                  </a:lnTo>
                  <a:lnTo>
                    <a:pt x="101573" y="198"/>
                  </a:lnTo>
                  <a:lnTo>
                    <a:pt x="101573" y="0"/>
                  </a:lnTo>
                  <a:lnTo>
                    <a:pt x="69145" y="27963"/>
                  </a:lnTo>
                  <a:lnTo>
                    <a:pt x="69145" y="27963"/>
                  </a:lnTo>
                </a:path>
              </a:pathLst>
            </a:custGeom>
            <a:noFill/>
            <a:ln cap="flat" cmpd="sng" w="9525">
              <a:solidFill>
                <a:srgbClr val="42834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nvGrpSpPr>
            <p:cNvPr id="179" name="Google Shape;179;p19"/>
            <p:cNvGrpSpPr/>
            <p:nvPr/>
          </p:nvGrpSpPr>
          <p:grpSpPr>
            <a:xfrm>
              <a:off x="1440" y="432"/>
              <a:ext cx="2886" cy="3479"/>
              <a:chOff x="1440" y="432"/>
              <a:chExt cx="2886" cy="3479"/>
            </a:xfrm>
          </p:grpSpPr>
          <p:sp>
            <p:nvSpPr>
              <p:cNvPr id="180" name="Google Shape;180;p19"/>
              <p:cNvSpPr/>
              <p:nvPr/>
            </p:nvSpPr>
            <p:spPr>
              <a:xfrm>
                <a:off x="2115" y="1186"/>
                <a:ext cx="2211" cy="2725"/>
              </a:xfrm>
              <a:custGeom>
                <a:rect b="b" l="l" r="r" t="t"/>
                <a:pathLst>
                  <a:path extrusionOk="0" h="120000" w="120000">
                    <a:moveTo>
                      <a:pt x="69145" y="27963"/>
                    </a:moveTo>
                    <a:lnTo>
                      <a:pt x="71153" y="30605"/>
                    </a:lnTo>
                    <a:lnTo>
                      <a:pt x="73242" y="34722"/>
                    </a:lnTo>
                    <a:lnTo>
                      <a:pt x="74464" y="39104"/>
                    </a:lnTo>
                    <a:lnTo>
                      <a:pt x="74464" y="43420"/>
                    </a:lnTo>
                    <a:lnTo>
                      <a:pt x="73242" y="47515"/>
                    </a:lnTo>
                    <a:lnTo>
                      <a:pt x="71153" y="51699"/>
                    </a:lnTo>
                    <a:lnTo>
                      <a:pt x="67951" y="55508"/>
                    </a:lnTo>
                    <a:lnTo>
                      <a:pt x="63826" y="58678"/>
                    </a:lnTo>
                    <a:lnTo>
                      <a:pt x="59050" y="61188"/>
                    </a:lnTo>
                    <a:lnTo>
                      <a:pt x="53948" y="63016"/>
                    </a:lnTo>
                    <a:lnTo>
                      <a:pt x="48249" y="64007"/>
                    </a:lnTo>
                    <a:lnTo>
                      <a:pt x="42035" y="64359"/>
                    </a:lnTo>
                    <a:lnTo>
                      <a:pt x="42469" y="64183"/>
                    </a:lnTo>
                    <a:lnTo>
                      <a:pt x="42469" y="45908"/>
                    </a:lnTo>
                    <a:lnTo>
                      <a:pt x="0" y="80455"/>
                    </a:lnTo>
                    <a:lnTo>
                      <a:pt x="41465" y="120000"/>
                    </a:lnTo>
                    <a:lnTo>
                      <a:pt x="41465" y="103089"/>
                    </a:lnTo>
                    <a:lnTo>
                      <a:pt x="50664" y="102099"/>
                    </a:lnTo>
                    <a:lnTo>
                      <a:pt x="60298" y="100403"/>
                    </a:lnTo>
                    <a:lnTo>
                      <a:pt x="69145" y="97629"/>
                    </a:lnTo>
                    <a:lnTo>
                      <a:pt x="77937" y="94458"/>
                    </a:lnTo>
                    <a:lnTo>
                      <a:pt x="85997" y="90451"/>
                    </a:lnTo>
                    <a:lnTo>
                      <a:pt x="93107" y="85629"/>
                    </a:lnTo>
                    <a:lnTo>
                      <a:pt x="100108" y="80455"/>
                    </a:lnTo>
                    <a:lnTo>
                      <a:pt x="105671" y="74818"/>
                    </a:lnTo>
                    <a:lnTo>
                      <a:pt x="110583" y="68543"/>
                    </a:lnTo>
                    <a:lnTo>
                      <a:pt x="114464" y="61695"/>
                    </a:lnTo>
                    <a:lnTo>
                      <a:pt x="117530" y="54869"/>
                    </a:lnTo>
                    <a:lnTo>
                      <a:pt x="119213" y="47515"/>
                    </a:lnTo>
                    <a:lnTo>
                      <a:pt x="120000" y="40557"/>
                    </a:lnTo>
                    <a:lnTo>
                      <a:pt x="119620" y="33225"/>
                    </a:lnTo>
                    <a:lnTo>
                      <a:pt x="118154" y="26289"/>
                    </a:lnTo>
                    <a:lnTo>
                      <a:pt x="115251" y="19288"/>
                    </a:lnTo>
                    <a:lnTo>
                      <a:pt x="111831" y="12638"/>
                    </a:lnTo>
                    <a:lnTo>
                      <a:pt x="107299" y="6187"/>
                    </a:lnTo>
                    <a:lnTo>
                      <a:pt x="101736" y="330"/>
                    </a:lnTo>
                    <a:lnTo>
                      <a:pt x="101573" y="198"/>
                    </a:lnTo>
                    <a:lnTo>
                      <a:pt x="101573" y="0"/>
                    </a:lnTo>
                    <a:lnTo>
                      <a:pt x="69145" y="27963"/>
                    </a:lnTo>
                    <a:lnTo>
                      <a:pt x="69145" y="27963"/>
                    </a:lnTo>
                    <a:lnTo>
                      <a:pt x="69145" y="27963"/>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81" name="Google Shape;181;p19"/>
              <p:cNvSpPr/>
              <p:nvPr/>
            </p:nvSpPr>
            <p:spPr>
              <a:xfrm>
                <a:off x="1440" y="432"/>
                <a:ext cx="2211" cy="2726"/>
              </a:xfrm>
              <a:custGeom>
                <a:rect b="b" l="l" r="r" t="t"/>
                <a:pathLst>
                  <a:path extrusionOk="0" h="120000" w="120000">
                    <a:moveTo>
                      <a:pt x="50637" y="92090"/>
                    </a:moveTo>
                    <a:lnTo>
                      <a:pt x="48385" y="89449"/>
                    </a:lnTo>
                    <a:lnTo>
                      <a:pt x="46377" y="85421"/>
                    </a:lnTo>
                    <a:lnTo>
                      <a:pt x="45318" y="81107"/>
                    </a:lnTo>
                    <a:lnTo>
                      <a:pt x="45318" y="76793"/>
                    </a:lnTo>
                    <a:lnTo>
                      <a:pt x="46784" y="72281"/>
                    </a:lnTo>
                    <a:lnTo>
                      <a:pt x="48846" y="68517"/>
                    </a:lnTo>
                    <a:lnTo>
                      <a:pt x="51940" y="64842"/>
                    </a:lnTo>
                    <a:lnTo>
                      <a:pt x="56065" y="61518"/>
                    </a:lnTo>
                    <a:lnTo>
                      <a:pt x="60488" y="59009"/>
                    </a:lnTo>
                    <a:lnTo>
                      <a:pt x="66051" y="57072"/>
                    </a:lnTo>
                    <a:lnTo>
                      <a:pt x="71533" y="56016"/>
                    </a:lnTo>
                    <a:lnTo>
                      <a:pt x="77530" y="55663"/>
                    </a:lnTo>
                    <a:lnTo>
                      <a:pt x="77530" y="73976"/>
                    </a:lnTo>
                    <a:lnTo>
                      <a:pt x="120000" y="39750"/>
                    </a:lnTo>
                    <a:lnTo>
                      <a:pt x="78805" y="0"/>
                    </a:lnTo>
                    <a:lnTo>
                      <a:pt x="78805" y="17168"/>
                    </a:lnTo>
                    <a:lnTo>
                      <a:pt x="68955" y="18136"/>
                    </a:lnTo>
                    <a:lnTo>
                      <a:pt x="59891" y="19941"/>
                    </a:lnTo>
                    <a:lnTo>
                      <a:pt x="50637" y="22406"/>
                    </a:lnTo>
                    <a:lnTo>
                      <a:pt x="42008" y="25663"/>
                    </a:lnTo>
                    <a:lnTo>
                      <a:pt x="33839" y="29757"/>
                    </a:lnTo>
                    <a:lnTo>
                      <a:pt x="26485" y="34578"/>
                    </a:lnTo>
                    <a:lnTo>
                      <a:pt x="19701" y="39750"/>
                    </a:lnTo>
                    <a:lnTo>
                      <a:pt x="14219" y="45605"/>
                    </a:lnTo>
                    <a:lnTo>
                      <a:pt x="9416" y="51702"/>
                    </a:lnTo>
                    <a:lnTo>
                      <a:pt x="5318" y="58327"/>
                    </a:lnTo>
                    <a:lnTo>
                      <a:pt x="2469" y="65524"/>
                    </a:lnTo>
                    <a:lnTo>
                      <a:pt x="841" y="72281"/>
                    </a:lnTo>
                    <a:lnTo>
                      <a:pt x="0" y="79655"/>
                    </a:lnTo>
                    <a:lnTo>
                      <a:pt x="434" y="86742"/>
                    </a:lnTo>
                    <a:lnTo>
                      <a:pt x="1682" y="94093"/>
                    </a:lnTo>
                    <a:lnTo>
                      <a:pt x="4531" y="101049"/>
                    </a:lnTo>
                    <a:lnTo>
                      <a:pt x="8005" y="107586"/>
                    </a:lnTo>
                    <a:lnTo>
                      <a:pt x="12483" y="114035"/>
                    </a:lnTo>
                    <a:lnTo>
                      <a:pt x="18046" y="119845"/>
                    </a:lnTo>
                    <a:lnTo>
                      <a:pt x="18046" y="120000"/>
                    </a:lnTo>
                    <a:lnTo>
                      <a:pt x="50637" y="92090"/>
                    </a:lnTo>
                    <a:lnTo>
                      <a:pt x="50637" y="92090"/>
                    </a:lnTo>
                    <a:lnTo>
                      <a:pt x="50637" y="92090"/>
                    </a:lnTo>
                    <a:close/>
                  </a:path>
                </a:pathLst>
              </a:custGeom>
              <a:solidFill>
                <a:srgbClr val="FF8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182" name="Google Shape;182;p19"/>
            <p:cNvSpPr/>
            <p:nvPr/>
          </p:nvSpPr>
          <p:spPr>
            <a:xfrm>
              <a:off x="1436" y="409"/>
              <a:ext cx="2211" cy="2726"/>
            </a:xfrm>
            <a:custGeom>
              <a:rect b="b" l="l" r="r" t="t"/>
              <a:pathLst>
                <a:path extrusionOk="0" h="120000" w="120000">
                  <a:moveTo>
                    <a:pt x="50637" y="92090"/>
                  </a:moveTo>
                  <a:lnTo>
                    <a:pt x="48385" y="89449"/>
                  </a:lnTo>
                  <a:lnTo>
                    <a:pt x="46377" y="85421"/>
                  </a:lnTo>
                  <a:lnTo>
                    <a:pt x="45318" y="81107"/>
                  </a:lnTo>
                  <a:lnTo>
                    <a:pt x="45318" y="76793"/>
                  </a:lnTo>
                  <a:lnTo>
                    <a:pt x="46784" y="72281"/>
                  </a:lnTo>
                  <a:lnTo>
                    <a:pt x="48846" y="68517"/>
                  </a:lnTo>
                  <a:lnTo>
                    <a:pt x="51940" y="64842"/>
                  </a:lnTo>
                  <a:lnTo>
                    <a:pt x="56065" y="61518"/>
                  </a:lnTo>
                  <a:lnTo>
                    <a:pt x="60488" y="59009"/>
                  </a:lnTo>
                  <a:lnTo>
                    <a:pt x="66051" y="57072"/>
                  </a:lnTo>
                  <a:lnTo>
                    <a:pt x="71533" y="56016"/>
                  </a:lnTo>
                  <a:lnTo>
                    <a:pt x="77530" y="55663"/>
                  </a:lnTo>
                  <a:lnTo>
                    <a:pt x="77530" y="73976"/>
                  </a:lnTo>
                  <a:lnTo>
                    <a:pt x="120000" y="39750"/>
                  </a:lnTo>
                  <a:lnTo>
                    <a:pt x="78805" y="0"/>
                  </a:lnTo>
                  <a:lnTo>
                    <a:pt x="78805" y="17168"/>
                  </a:lnTo>
                  <a:lnTo>
                    <a:pt x="68955" y="18136"/>
                  </a:lnTo>
                  <a:lnTo>
                    <a:pt x="59891" y="19941"/>
                  </a:lnTo>
                  <a:lnTo>
                    <a:pt x="50637" y="22406"/>
                  </a:lnTo>
                  <a:lnTo>
                    <a:pt x="42008" y="25663"/>
                  </a:lnTo>
                  <a:lnTo>
                    <a:pt x="33839" y="29757"/>
                  </a:lnTo>
                  <a:lnTo>
                    <a:pt x="26485" y="34578"/>
                  </a:lnTo>
                  <a:lnTo>
                    <a:pt x="19701" y="39750"/>
                  </a:lnTo>
                  <a:lnTo>
                    <a:pt x="14219" y="45605"/>
                  </a:lnTo>
                  <a:lnTo>
                    <a:pt x="9416" y="51702"/>
                  </a:lnTo>
                  <a:lnTo>
                    <a:pt x="5318" y="58327"/>
                  </a:lnTo>
                  <a:lnTo>
                    <a:pt x="2469" y="65524"/>
                  </a:lnTo>
                  <a:lnTo>
                    <a:pt x="841" y="72281"/>
                  </a:lnTo>
                  <a:lnTo>
                    <a:pt x="0" y="79655"/>
                  </a:lnTo>
                  <a:lnTo>
                    <a:pt x="434" y="86742"/>
                  </a:lnTo>
                  <a:lnTo>
                    <a:pt x="1682" y="94093"/>
                  </a:lnTo>
                  <a:lnTo>
                    <a:pt x="4531" y="101049"/>
                  </a:lnTo>
                  <a:lnTo>
                    <a:pt x="8005" y="107586"/>
                  </a:lnTo>
                  <a:lnTo>
                    <a:pt x="12483" y="114035"/>
                  </a:lnTo>
                  <a:lnTo>
                    <a:pt x="18046" y="119845"/>
                  </a:lnTo>
                  <a:lnTo>
                    <a:pt x="18046" y="120000"/>
                  </a:lnTo>
                  <a:lnTo>
                    <a:pt x="50637" y="92090"/>
                  </a:lnTo>
                  <a:lnTo>
                    <a:pt x="50637" y="92090"/>
                  </a:ln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183" name="Google Shape;183;p19"/>
          <p:cNvSpPr/>
          <p:nvPr/>
        </p:nvSpPr>
        <p:spPr>
          <a:xfrm>
            <a:off x="6553200" y="4267200"/>
            <a:ext cx="914400" cy="1457325"/>
          </a:xfrm>
          <a:prstGeom prst="rect">
            <a:avLst/>
          </a:prstGeom>
        </p:spPr>
        <p:txBody>
          <a:bodyPr>
            <a:prstTxWarp prst="textPlain"/>
          </a:bodyPr>
          <a:lstStyle/>
          <a:p>
            <a:pPr lvl="0" algn="ctr"/>
            <a:r>
              <a:rPr b="0" i="0">
                <a:ln cap="sq" cmpd="sng" w="9525">
                  <a:solidFill>
                    <a:srgbClr val="000000"/>
                  </a:solidFill>
                  <a:prstDash val="solid"/>
                  <a:round/>
                  <a:headEnd len="sm" w="sm" type="none"/>
                  <a:tailEnd len="sm" w="sm" type="none"/>
                </a:ln>
                <a:solidFill>
                  <a:srgbClr val="000000"/>
                </a:solidFill>
                <a:latin typeface="Arial Black"/>
              </a:rPr>
              <a:t>Job</a:t>
            </a:r>
          </a:p>
        </p:txBody>
      </p:sp>
      <p:sp>
        <p:nvSpPr>
          <p:cNvPr id="184" name="Google Shape;184;p19"/>
          <p:cNvSpPr/>
          <p:nvPr/>
        </p:nvSpPr>
        <p:spPr>
          <a:xfrm rot="9096672">
            <a:off x="7086600" y="5486400"/>
            <a:ext cx="1590675" cy="814388"/>
          </a:xfrm>
          <a:prstGeom prst="rect">
            <a:avLst/>
          </a:prstGeom>
        </p:spPr>
        <p:txBody>
          <a:bodyPr>
            <a:prstTxWarp prst="textPlain"/>
          </a:bodyPr>
          <a:lstStyle/>
          <a:p>
            <a:pPr lvl="0" algn="ctr"/>
            <a:r>
              <a:rPr b="0" i="0">
                <a:ln cap="sq" cmpd="sng" w="9525">
                  <a:solidFill>
                    <a:srgbClr val="000000"/>
                  </a:solidFill>
                  <a:prstDash val="solid"/>
                  <a:round/>
                  <a:headEnd len="sm" w="sm" type="none"/>
                  <a:tailEnd len="sm" w="sm" type="none"/>
                </a:ln>
                <a:solidFill>
                  <a:srgbClr val="000000"/>
                </a:solidFill>
                <a:latin typeface="Arial Black"/>
              </a:rPr>
              <a:t>Experience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 calcmode="lin" valueType="num">
                                      <p:cBhvr additive="base">
                                        <p:cTn dur="500"/>
                                        <p:tgtEl>
                                          <p:spTgt spid="17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 calcmode="lin" valueType="num">
                                      <p:cBhvr additive="base">
                                        <p:cTn dur="500"/>
                                        <p:tgtEl>
                                          <p:spTgt spid="17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 calcmode="lin" valueType="num">
                                      <p:cBhvr additive="base">
                                        <p:cTn dur="500"/>
                                        <p:tgtEl>
                                          <p:spTgt spid="17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 calcmode="lin" valueType="num">
                                      <p:cBhvr additive="base">
                                        <p:cTn dur="500"/>
                                        <p:tgtEl>
                                          <p:spTgt spid="17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par>
                          <p:cTn fill="hold">
                            <p:stCondLst>
                              <p:cond delay="2"/>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41" name="Shape 841"/>
        <p:cNvGrpSpPr/>
        <p:nvPr/>
      </p:nvGrpSpPr>
      <p:grpSpPr>
        <a:xfrm>
          <a:off x="0" y="0"/>
          <a:ext cx="0" cy="0"/>
          <a:chOff x="0" y="0"/>
          <a:chExt cx="0" cy="0"/>
        </a:xfrm>
      </p:grpSpPr>
      <p:sp>
        <p:nvSpPr>
          <p:cNvPr id="842" name="Google Shape;842;p64"/>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43" name="Google Shape;843;p64"/>
          <p:cNvPicPr preferRelativeResize="0"/>
          <p:nvPr/>
        </p:nvPicPr>
        <p:blipFill>
          <a:blip r:embed="rId3">
            <a:alphaModFix/>
          </a:blip>
          <a:stretch>
            <a:fillRect/>
          </a:stretch>
        </p:blipFill>
        <p:spPr>
          <a:xfrm>
            <a:off x="0" y="0"/>
            <a:ext cx="9144000" cy="6858000"/>
          </a:xfrm>
          <a:prstGeom prst="rect">
            <a:avLst/>
          </a:prstGeom>
          <a:noFill/>
          <a:ln>
            <a:noFill/>
          </a:ln>
        </p:spPr>
      </p:pic>
      <p:sp>
        <p:nvSpPr>
          <p:cNvPr id="844" name="Google Shape;844;p64"/>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Non Depreciable Items</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lang="en-US" sz="2400">
                <a:solidFill>
                  <a:srgbClr val="94C600"/>
                </a:solidFill>
              </a:rPr>
              <a:t></a:t>
            </a:r>
            <a:r>
              <a:rPr lang="en-US" sz="2400">
                <a:solidFill>
                  <a:schemeClr val="dk1"/>
                </a:solidFill>
                <a:latin typeface="Verdana"/>
                <a:ea typeface="Verdana"/>
                <a:cs typeface="Verdana"/>
                <a:sym typeface="Verdana"/>
              </a:rPr>
              <a:t>Items that are sold within a year OR do not make you money themselves.</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rgbClr val="94C600"/>
                </a:solidFill>
              </a:rPr>
              <a:t></a:t>
            </a:r>
            <a:r>
              <a:rPr lang="en-US" sz="2400">
                <a:solidFill>
                  <a:schemeClr val="dk1"/>
                </a:solidFill>
                <a:latin typeface="Verdana"/>
                <a:ea typeface="Verdana"/>
                <a:cs typeface="Verdana"/>
                <a:sym typeface="Verdana"/>
              </a:rPr>
              <a:t>Qualifying:  It doesn’t produce something for you OR you sell the actual item quickly</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rgbClr val="94C600"/>
                </a:solidFill>
              </a:rPr>
              <a:t></a:t>
            </a:r>
            <a:r>
              <a:rPr lang="en-US" sz="2400">
                <a:solidFill>
                  <a:schemeClr val="dk1"/>
                </a:solidFill>
                <a:latin typeface="Verdana"/>
                <a:ea typeface="Verdana"/>
                <a:cs typeface="Verdana"/>
                <a:sym typeface="Verdana"/>
              </a:rPr>
              <a:t>Common items include:  (add to chart)</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400">
                <a:solidFill>
                  <a:srgbClr val="94C600"/>
                </a:solidFill>
                <a:latin typeface="Verdana"/>
                <a:ea typeface="Verdana"/>
                <a:cs typeface="Verdana"/>
                <a:sym typeface="Verdana"/>
              </a:rPr>
              <a:t>    </a:t>
            </a:r>
            <a:r>
              <a:rPr lang="en-US" sz="2400">
                <a:solidFill>
                  <a:schemeClr val="dk1"/>
                </a:solidFill>
                <a:latin typeface="Verdana"/>
                <a:ea typeface="Verdana"/>
                <a:cs typeface="Verdana"/>
                <a:sym typeface="Verdana"/>
              </a:rPr>
              <a:t>feed, </a:t>
            </a:r>
            <a:r>
              <a:rPr lang="en-US" sz="2400">
                <a:solidFill>
                  <a:srgbClr val="94C600"/>
                </a:solidFill>
                <a:latin typeface="Verdana"/>
                <a:ea typeface="Verdana"/>
                <a:cs typeface="Verdana"/>
                <a:sym typeface="Verdana"/>
              </a:rPr>
              <a:t> </a:t>
            </a:r>
            <a:r>
              <a:rPr lang="en-US" sz="2400">
                <a:solidFill>
                  <a:schemeClr val="dk1"/>
                </a:solidFill>
                <a:latin typeface="Verdana"/>
                <a:ea typeface="Verdana"/>
                <a:cs typeface="Verdana"/>
                <a:sym typeface="Verdana"/>
              </a:rPr>
              <a:t>seed,</a:t>
            </a:r>
            <a:r>
              <a:rPr lang="en-US" sz="2400">
                <a:solidFill>
                  <a:srgbClr val="94C600"/>
                </a:solidFill>
                <a:latin typeface="Verdana"/>
                <a:ea typeface="Verdana"/>
                <a:cs typeface="Verdana"/>
                <a:sym typeface="Verdana"/>
              </a:rPr>
              <a:t> </a:t>
            </a:r>
            <a:r>
              <a:rPr lang="en-US" sz="2400">
                <a:solidFill>
                  <a:schemeClr val="dk1"/>
                </a:solidFill>
                <a:latin typeface="Verdana"/>
                <a:ea typeface="Verdana"/>
                <a:cs typeface="Verdana"/>
                <a:sym typeface="Verdana"/>
              </a:rPr>
              <a:t>fertilizer,</a:t>
            </a:r>
            <a:r>
              <a:rPr lang="en-US" sz="2400">
                <a:solidFill>
                  <a:srgbClr val="94C600"/>
                </a:solidFill>
                <a:latin typeface="Verdana"/>
                <a:ea typeface="Verdana"/>
                <a:cs typeface="Verdana"/>
                <a:sym typeface="Verdana"/>
              </a:rPr>
              <a:t> </a:t>
            </a:r>
            <a:r>
              <a:rPr lang="en-US" sz="2400">
                <a:solidFill>
                  <a:schemeClr val="dk1"/>
                </a:solidFill>
                <a:latin typeface="Verdana"/>
                <a:ea typeface="Verdana"/>
                <a:cs typeface="Verdana"/>
                <a:sym typeface="Verdana"/>
              </a:rPr>
              <a:t>stocker cattle, feeder cattle </a:t>
            </a:r>
            <a:endParaRPr b="1" sz="2400">
              <a:latin typeface="Verdana"/>
              <a:ea typeface="Verdana"/>
              <a:cs typeface="Verdana"/>
              <a:sym typeface="Verdana"/>
            </a:endParaRPr>
          </a:p>
          <a:p>
            <a:pPr indent="0" lvl="0" marL="0" rtl="0" algn="l">
              <a:lnSpc>
                <a:spcPct val="115000"/>
              </a:lnSpc>
              <a:spcBef>
                <a:spcPts val="300"/>
              </a:spcBef>
              <a:spcAft>
                <a:spcPts val="0"/>
              </a:spcAft>
              <a:buNone/>
            </a:pPr>
            <a:br>
              <a:rPr lang="en-US" sz="2500">
                <a:solidFill>
                  <a:srgbClr val="94C600"/>
                </a:solidFill>
              </a:rPr>
            </a:b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49" name="Shape 849"/>
        <p:cNvGrpSpPr/>
        <p:nvPr/>
      </p:nvGrpSpPr>
      <p:grpSpPr>
        <a:xfrm>
          <a:off x="0" y="0"/>
          <a:ext cx="0" cy="0"/>
          <a:chOff x="0" y="0"/>
          <a:chExt cx="0" cy="0"/>
        </a:xfrm>
      </p:grpSpPr>
      <p:sp>
        <p:nvSpPr>
          <p:cNvPr id="850" name="Google Shape;850;p65"/>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51" name="Google Shape;851;p65"/>
          <p:cNvPicPr preferRelativeResize="0"/>
          <p:nvPr/>
        </p:nvPicPr>
        <p:blipFill>
          <a:blip r:embed="rId3">
            <a:alphaModFix/>
          </a:blip>
          <a:stretch>
            <a:fillRect/>
          </a:stretch>
        </p:blipFill>
        <p:spPr>
          <a:xfrm>
            <a:off x="0" y="0"/>
            <a:ext cx="9144000" cy="6858000"/>
          </a:xfrm>
          <a:prstGeom prst="rect">
            <a:avLst/>
          </a:prstGeom>
          <a:noFill/>
          <a:ln>
            <a:noFill/>
          </a:ln>
        </p:spPr>
      </p:pic>
      <p:sp>
        <p:nvSpPr>
          <p:cNvPr id="852" name="Google Shape;852;p65"/>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Depreciable Items</a:t>
            </a:r>
            <a:endParaRPr b="1" sz="4000">
              <a:latin typeface="Rock Salt"/>
              <a:ea typeface="Rock Salt"/>
              <a:cs typeface="Rock Salt"/>
              <a:sym typeface="Rock Salt"/>
            </a:endParaRPr>
          </a:p>
          <a:p>
            <a:pPr indent="0" lvl="0" marL="0" rtl="0" algn="l">
              <a:lnSpc>
                <a:spcPct val="115000"/>
              </a:lnSpc>
              <a:spcBef>
                <a:spcPts val="300"/>
              </a:spcBef>
              <a:spcAft>
                <a:spcPts val="0"/>
              </a:spcAft>
              <a:buNone/>
            </a:pPr>
            <a:r>
              <a:rPr lang="en-US" sz="2200">
                <a:solidFill>
                  <a:srgbClr val="94C600"/>
                </a:solidFill>
              </a:rPr>
              <a:t></a:t>
            </a:r>
            <a:r>
              <a:rPr lang="en-US" sz="2200">
                <a:solidFill>
                  <a:schemeClr val="dk1"/>
                </a:solidFill>
                <a:latin typeface="Verdana"/>
                <a:ea typeface="Verdana"/>
                <a:cs typeface="Verdana"/>
                <a:sym typeface="Verdana"/>
              </a:rPr>
              <a:t>Items that make money for you over a period of time and can loose value over time</a:t>
            </a:r>
            <a:endParaRPr sz="22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lang="en-US" sz="2200">
                <a:solidFill>
                  <a:srgbClr val="94C600"/>
                </a:solidFill>
              </a:rPr>
              <a:t></a:t>
            </a:r>
            <a:r>
              <a:rPr lang="en-US" sz="2200">
                <a:solidFill>
                  <a:schemeClr val="dk1"/>
                </a:solidFill>
                <a:latin typeface="Verdana"/>
                <a:ea typeface="Verdana"/>
                <a:cs typeface="Verdana"/>
                <a:sym typeface="Verdana"/>
              </a:rPr>
              <a:t>Qualifies if 1) used in business or held for the production of income. 2) has a useful life longer than one year</a:t>
            </a:r>
            <a:endParaRPr sz="22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rPr i="1" lang="en-US" sz="2200">
                <a:solidFill>
                  <a:srgbClr val="94C600"/>
                </a:solidFill>
              </a:rPr>
              <a:t></a:t>
            </a:r>
            <a:r>
              <a:rPr i="1" lang="en-US" sz="2200">
                <a:solidFill>
                  <a:schemeClr val="dk1"/>
                </a:solidFill>
                <a:latin typeface="Verdana"/>
                <a:ea typeface="Verdana"/>
                <a:cs typeface="Verdana"/>
                <a:sym typeface="Verdana"/>
              </a:rPr>
              <a:t>Common items include:  (add to chart)</a:t>
            </a:r>
            <a:endParaRPr i="1" sz="2200">
              <a:solidFill>
                <a:schemeClr val="dk1"/>
              </a:solidFill>
              <a:latin typeface="Verdana"/>
              <a:ea typeface="Verdana"/>
              <a:cs typeface="Verdana"/>
              <a:sym typeface="Verdana"/>
            </a:endParaRPr>
          </a:p>
          <a:p>
            <a:pPr indent="0" lvl="0" marL="457200" rtl="0" algn="l">
              <a:lnSpc>
                <a:spcPct val="115000"/>
              </a:lnSpc>
              <a:spcBef>
                <a:spcPts val="300"/>
              </a:spcBef>
              <a:spcAft>
                <a:spcPts val="0"/>
              </a:spcAft>
              <a:buNone/>
            </a:pPr>
            <a:r>
              <a:rPr lang="en-US" sz="2200">
                <a:solidFill>
                  <a:srgbClr val="94C600"/>
                </a:solidFill>
                <a:latin typeface="Verdana"/>
                <a:ea typeface="Verdana"/>
                <a:cs typeface="Verdana"/>
                <a:sym typeface="Verdana"/>
              </a:rPr>
              <a:t>◦</a:t>
            </a:r>
            <a:r>
              <a:rPr lang="en-US" sz="2200">
                <a:solidFill>
                  <a:schemeClr val="dk1"/>
                </a:solidFill>
                <a:latin typeface="Verdana"/>
                <a:ea typeface="Verdana"/>
                <a:cs typeface="Verdana"/>
                <a:sym typeface="Verdana"/>
              </a:rPr>
              <a:t>breeding livestock, Equipment (computers, tractors, etc.),</a:t>
            </a:r>
            <a:r>
              <a:rPr lang="en-US" sz="2200">
                <a:solidFill>
                  <a:srgbClr val="94C600"/>
                </a:solidFill>
                <a:latin typeface="Verdana"/>
                <a:ea typeface="Verdana"/>
                <a:cs typeface="Verdana"/>
                <a:sym typeface="Verdana"/>
              </a:rPr>
              <a:t> </a:t>
            </a:r>
            <a:r>
              <a:rPr lang="en-US" sz="2200">
                <a:solidFill>
                  <a:schemeClr val="dk1"/>
                </a:solidFill>
                <a:latin typeface="Verdana"/>
                <a:ea typeface="Verdana"/>
                <a:cs typeface="Verdana"/>
                <a:sym typeface="Verdana"/>
              </a:rPr>
              <a:t>land and  land improvement </a:t>
            </a:r>
            <a:r>
              <a:rPr lang="en-US" sz="2400">
                <a:solidFill>
                  <a:schemeClr val="dk1"/>
                </a:solidFill>
                <a:latin typeface="Verdana"/>
                <a:ea typeface="Verdana"/>
                <a:cs typeface="Verdana"/>
                <a:sym typeface="Verdana"/>
              </a:rPr>
              <a:t>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rgbClr val="94C600"/>
              </a:solidFill>
            </a:endParaRPr>
          </a:p>
          <a:p>
            <a:pPr indent="0" lvl="0" marL="0" rtl="0" algn="l">
              <a:lnSpc>
                <a:spcPct val="115000"/>
              </a:lnSpc>
              <a:spcBef>
                <a:spcPts val="300"/>
              </a:spcBef>
              <a:spcAft>
                <a:spcPts val="0"/>
              </a:spcAft>
              <a:buNone/>
            </a:pPr>
            <a:br>
              <a:rPr lang="en-US" sz="2500">
                <a:solidFill>
                  <a:srgbClr val="94C600"/>
                </a:solidFill>
              </a:rPr>
            </a:b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57" name="Shape 857"/>
        <p:cNvGrpSpPr/>
        <p:nvPr/>
      </p:nvGrpSpPr>
      <p:grpSpPr>
        <a:xfrm>
          <a:off x="0" y="0"/>
          <a:ext cx="0" cy="0"/>
          <a:chOff x="0" y="0"/>
          <a:chExt cx="0" cy="0"/>
        </a:xfrm>
      </p:grpSpPr>
      <p:sp>
        <p:nvSpPr>
          <p:cNvPr id="858" name="Google Shape;858;p66"/>
          <p:cNvSpPr txBox="1"/>
          <p:nvPr>
            <p:ph type="title"/>
          </p:nvPr>
        </p:nvSpPr>
        <p:spPr>
          <a:xfrm>
            <a:off x="1297500" y="525000"/>
            <a:ext cx="7038900" cy="12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lorful Candy Border" id="859" name="Google Shape;859;p66"/>
          <p:cNvPicPr preferRelativeResize="0"/>
          <p:nvPr/>
        </p:nvPicPr>
        <p:blipFill>
          <a:blip r:embed="rId3">
            <a:alphaModFix/>
          </a:blip>
          <a:stretch>
            <a:fillRect/>
          </a:stretch>
        </p:blipFill>
        <p:spPr>
          <a:xfrm>
            <a:off x="0" y="0"/>
            <a:ext cx="9144000" cy="6858000"/>
          </a:xfrm>
          <a:prstGeom prst="rect">
            <a:avLst/>
          </a:prstGeom>
          <a:noFill/>
          <a:ln>
            <a:noFill/>
          </a:ln>
        </p:spPr>
      </p:pic>
      <p:sp>
        <p:nvSpPr>
          <p:cNvPr id="860" name="Google Shape;860;p66"/>
          <p:cNvSpPr txBox="1"/>
          <p:nvPr/>
        </p:nvSpPr>
        <p:spPr>
          <a:xfrm>
            <a:off x="287600" y="1471150"/>
            <a:ext cx="8605800" cy="38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US" sz="4000">
                <a:latin typeface="Rock Salt"/>
                <a:ea typeface="Rock Salt"/>
                <a:cs typeface="Rock Salt"/>
                <a:sym typeface="Rock Salt"/>
              </a:rPr>
              <a:t>Depreciable Items</a:t>
            </a:r>
            <a:endParaRPr b="1" sz="4000">
              <a:latin typeface="Rock Salt"/>
              <a:ea typeface="Rock Salt"/>
              <a:cs typeface="Rock Salt"/>
              <a:sym typeface="Rock Salt"/>
            </a:endParaRPr>
          </a:p>
          <a:p>
            <a:pPr indent="0" lvl="0" marL="457200" rtl="0" algn="l">
              <a:lnSpc>
                <a:spcPct val="115000"/>
              </a:lnSpc>
              <a:spcBef>
                <a:spcPts val="300"/>
              </a:spcBef>
              <a:spcAft>
                <a:spcPts val="0"/>
              </a:spcAft>
              <a:buNone/>
            </a:pPr>
            <a:r>
              <a:rPr b="1" lang="en-US" sz="3000">
                <a:latin typeface="Verdana"/>
                <a:ea typeface="Verdana"/>
                <a:cs typeface="Verdana"/>
                <a:sym typeface="Verdana"/>
              </a:rPr>
              <a:t>The items you have NOT eaten so far represent Depreciable Items.</a:t>
            </a:r>
            <a:endParaRPr b="1" sz="3000">
              <a:latin typeface="Verdana"/>
              <a:ea typeface="Verdana"/>
              <a:cs typeface="Verdana"/>
              <a:sym typeface="Verdana"/>
            </a:endParaRPr>
          </a:p>
          <a:p>
            <a:pPr indent="0" lvl="0" marL="457200" rtl="0" algn="l">
              <a:lnSpc>
                <a:spcPct val="115000"/>
              </a:lnSpc>
              <a:spcBef>
                <a:spcPts val="300"/>
              </a:spcBef>
              <a:spcAft>
                <a:spcPts val="0"/>
              </a:spcAft>
              <a:buNone/>
            </a:pPr>
            <a:r>
              <a:rPr b="1" lang="en-US" sz="3000">
                <a:latin typeface="Verdana"/>
                <a:ea typeface="Verdana"/>
                <a:cs typeface="Verdana"/>
                <a:sym typeface="Verdana"/>
              </a:rPr>
              <a:t>As each minute passes, you may depreciate (EAT) one item.</a:t>
            </a:r>
            <a:endParaRPr sz="3000"/>
          </a:p>
          <a:p>
            <a:pPr indent="0" lvl="0" marL="0" rtl="0" algn="l">
              <a:lnSpc>
                <a:spcPct val="115000"/>
              </a:lnSpc>
              <a:spcBef>
                <a:spcPts val="300"/>
              </a:spcBef>
              <a:spcAft>
                <a:spcPts val="0"/>
              </a:spcAft>
              <a:buNone/>
            </a:pPr>
            <a:r>
              <a:t/>
            </a:r>
            <a:endParaRPr sz="2400">
              <a:solidFill>
                <a:srgbClr val="94C600"/>
              </a:solidFill>
            </a:endParaRPr>
          </a:p>
          <a:p>
            <a:pPr indent="0" lvl="0" marL="0" rtl="0" algn="l">
              <a:lnSpc>
                <a:spcPct val="115000"/>
              </a:lnSpc>
              <a:spcBef>
                <a:spcPts val="300"/>
              </a:spcBef>
              <a:spcAft>
                <a:spcPts val="0"/>
              </a:spcAft>
              <a:buNone/>
            </a:pPr>
            <a:br>
              <a:rPr lang="en-US" sz="2500">
                <a:solidFill>
                  <a:srgbClr val="94C600"/>
                </a:solidFill>
              </a:rPr>
            </a:br>
            <a:endParaRPr sz="36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900">
              <a:solidFill>
                <a:srgbClr val="94C600"/>
              </a:solidFill>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l">
              <a:lnSpc>
                <a:spcPct val="115000"/>
              </a:lnSpc>
              <a:spcBef>
                <a:spcPts val="300"/>
              </a:spcBef>
              <a:spcAft>
                <a:spcPts val="0"/>
              </a:spcAft>
              <a:buNone/>
            </a:pPr>
            <a:r>
              <a:t/>
            </a:r>
            <a:endParaRPr sz="2400">
              <a:solidFill>
                <a:schemeClr val="dk1"/>
              </a:solidFill>
              <a:latin typeface="Verdana"/>
              <a:ea typeface="Verdana"/>
              <a:cs typeface="Verdana"/>
              <a:sym typeface="Verdana"/>
            </a:endParaRPr>
          </a:p>
          <a:p>
            <a:pPr indent="0" lvl="0" marL="0" rtl="0" algn="ctr">
              <a:spcBef>
                <a:spcPts val="0"/>
              </a:spcBef>
              <a:spcAft>
                <a:spcPts val="0"/>
              </a:spcAft>
              <a:buNone/>
            </a:pPr>
            <a:r>
              <a:t/>
            </a:r>
            <a:endParaRPr sz="3000">
              <a:latin typeface="Rock Salt"/>
              <a:ea typeface="Rock Salt"/>
              <a:cs typeface="Rock Salt"/>
              <a:sym typeface="Rock Sal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67"/>
          <p:cNvSpPr txBox="1"/>
          <p:nvPr>
            <p:ph type="title"/>
          </p:nvPr>
        </p:nvSpPr>
        <p:spPr>
          <a:xfrm>
            <a:off x="823850" y="2319675"/>
            <a:ext cx="4776000" cy="17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AET</a:t>
            </a:r>
            <a:endParaRPr/>
          </a:p>
        </p:txBody>
      </p:sp>
      <p:sp>
        <p:nvSpPr>
          <p:cNvPr id="866" name="Google Shape;866;p67"/>
          <p:cNvSpPr txBox="1"/>
          <p:nvPr>
            <p:ph idx="1" type="body"/>
          </p:nvPr>
        </p:nvSpPr>
        <p:spPr>
          <a:xfrm>
            <a:off x="823850" y="3524175"/>
            <a:ext cx="5160900" cy="162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sz="2300"/>
              <a:t>Use the SAE Record Book to become familiar with the types of entries required for each type of SAE</a:t>
            </a:r>
            <a:endParaRPr sz="23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pic>
        <p:nvPicPr>
          <p:cNvPr descr="Montana District Leadership Conference&#10;Fire Up 2015" id="871" name="Google Shape;871;p68" title="Introduction to the AET">
            <a:hlinkClick r:id="rId3"/>
          </p:cNvPr>
          <p:cNvPicPr preferRelativeResize="0"/>
          <p:nvPr/>
        </p:nvPicPr>
        <p:blipFill>
          <a:blip r:embed="rId4">
            <a:alphaModFix/>
          </a:blip>
          <a:stretch>
            <a:fillRect/>
          </a:stretch>
        </p:blipFill>
        <p:spPr>
          <a:xfrm>
            <a:off x="313263" y="234950"/>
            <a:ext cx="8517475" cy="638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0"/>
          <p:cNvSpPr txBox="1"/>
          <p:nvPr>
            <p:ph type="title"/>
          </p:nvPr>
        </p:nvSpPr>
        <p:spPr>
          <a:xfrm>
            <a:off x="1066800" y="533400"/>
            <a:ext cx="77724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Gaining Experience!!</a:t>
            </a:r>
            <a:endParaRPr/>
          </a:p>
        </p:txBody>
      </p:sp>
      <p:sp>
        <p:nvSpPr>
          <p:cNvPr id="190" name="Google Shape;190;p20"/>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Question:</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How can you gain experience to get a job (or prepare for college)?</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Answer:</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Supervised Agricultural Experience (SAE)</a:t>
            </a:r>
            <a:endParaRPr/>
          </a:p>
          <a:p>
            <a:pPr indent="-139700" lvl="0" marL="342900" marR="0" rtl="0" algn="l">
              <a:spcBef>
                <a:spcPts val="640"/>
              </a:spcBef>
              <a:spcAft>
                <a:spcPts val="0"/>
              </a:spcAft>
              <a:buClr>
                <a:schemeClr val="lt1"/>
              </a:buClr>
              <a:buSzPts val="3200"/>
              <a:buFont typeface="Times New Roman"/>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 calcmode="lin" valueType="num">
                                      <p:cBhvr additive="base">
                                        <p:cTn dur="500"/>
                                        <p:tgtEl>
                                          <p:spTgt spid="19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9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 calcmode="lin" valueType="num">
                                      <p:cBhvr additive="base">
                                        <p:cTn dur="500"/>
                                        <p:tgtEl>
                                          <p:spTgt spid="19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9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 calcmode="lin" valueType="num">
                                      <p:cBhvr additive="base">
                                        <p:cTn dur="500"/>
                                        <p:tgtEl>
                                          <p:spTgt spid="19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9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 calcmode="lin" valueType="num">
                                      <p:cBhvr additive="base">
                                        <p:cTn dur="500"/>
                                        <p:tgtEl>
                                          <p:spTgt spid="19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9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anim calcmode="lin" valueType="num">
                                      <p:cBhvr additive="base">
                                        <p:cTn dur="500"/>
                                        <p:tgtEl>
                                          <p:spTgt spid="19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9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407850" y="533400"/>
            <a:ext cx="84315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lang="en-US"/>
              <a:t>Supervised </a:t>
            </a:r>
            <a:r>
              <a:rPr lang="en-US"/>
              <a:t>Agricultural</a:t>
            </a:r>
            <a:r>
              <a:rPr lang="en-US"/>
              <a:t> </a:t>
            </a:r>
            <a:r>
              <a:rPr lang="en-US"/>
              <a:t>Experiences</a:t>
            </a:r>
            <a:endParaRPr/>
          </a:p>
        </p:txBody>
      </p:sp>
      <p:sp>
        <p:nvSpPr>
          <p:cNvPr id="197" name="Google Shape;197;p21"/>
          <p:cNvSpPr txBox="1"/>
          <p:nvPr>
            <p:ph idx="1" type="body"/>
          </p:nvPr>
        </p:nvSpPr>
        <p:spPr>
          <a:xfrm>
            <a:off x="4125050" y="1895975"/>
            <a:ext cx="4532700" cy="41148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lang="en-US" sz="4000"/>
              <a:t>The purpose of the SAE is to gain work experience in agriculture and build life skills.</a:t>
            </a:r>
            <a:endParaRPr sz="4000"/>
          </a:p>
        </p:txBody>
      </p:sp>
      <p:pic>
        <p:nvPicPr>
          <p:cNvPr id="198" name="Google Shape;198;p21"/>
          <p:cNvPicPr preferRelativeResize="0"/>
          <p:nvPr/>
        </p:nvPicPr>
        <p:blipFill rotWithShape="1">
          <a:blip r:embed="rId3">
            <a:alphaModFix/>
          </a:blip>
          <a:srcRect b="0" l="0" r="0" t="0"/>
          <a:stretch/>
        </p:blipFill>
        <p:spPr>
          <a:xfrm>
            <a:off x="407850" y="1676400"/>
            <a:ext cx="3558300" cy="472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9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360800" y="533400"/>
            <a:ext cx="84783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What is SAE </a:t>
            </a:r>
            <a:endParaRPr b="0" i="0" sz="4400" u="none" cap="none" strike="noStrike">
              <a:solidFill>
                <a:srgbClr val="FF8300"/>
              </a:solidFill>
              <a:latin typeface="Times New Roman"/>
              <a:ea typeface="Times New Roman"/>
              <a:cs typeface="Times New Roman"/>
              <a:sym typeface="Times New Roman"/>
            </a:endParaRPr>
          </a:p>
        </p:txBody>
      </p:sp>
      <p:sp>
        <p:nvSpPr>
          <p:cNvPr id="204" name="Google Shape;204;p22"/>
          <p:cNvSpPr txBox="1"/>
          <p:nvPr>
            <p:ph idx="1" type="body"/>
          </p:nvPr>
        </p:nvSpPr>
        <p:spPr>
          <a:xfrm>
            <a:off x="360800" y="1981200"/>
            <a:ext cx="83127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lang="en-US"/>
              <a:t>SAE is a project completed outside of class time that deals with any division of agriculture</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Plants</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Animals</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Agriculture Business</a:t>
            </a:r>
            <a:endParaRPr/>
          </a:p>
          <a:p>
            <a:pPr indent="-285750" lvl="1" marL="742950" marR="0" rtl="0" algn="l">
              <a:spcBef>
                <a:spcPts val="560"/>
              </a:spcBef>
              <a:spcAft>
                <a:spcPts val="0"/>
              </a:spcAft>
              <a:buClr>
                <a:schemeClr val="lt1"/>
              </a:buClr>
              <a:buSzPts val="2800"/>
              <a:buFont typeface="Times New Roman"/>
              <a:buChar char="–"/>
            </a:pPr>
            <a:r>
              <a:rPr b="0" i="0" lang="en-US" sz="2800" u="none" cap="none" strike="noStrike">
                <a:solidFill>
                  <a:schemeClr val="lt1"/>
                </a:solidFill>
                <a:latin typeface="Times New Roman"/>
                <a:ea typeface="Times New Roman"/>
                <a:cs typeface="Times New Roman"/>
                <a:sym typeface="Times New Roman"/>
              </a:rPr>
              <a:t>Agriculture Based Science Experiments </a:t>
            </a:r>
            <a:endParaRPr b="0" i="0" sz="2800" u="none" cap="none" strike="noStrike">
              <a:solidFill>
                <a:schemeClr val="lt1"/>
              </a:solidFill>
              <a:latin typeface="Times New Roman"/>
              <a:ea typeface="Times New Roman"/>
              <a:cs typeface="Times New Roman"/>
              <a:sym typeface="Times New Roman"/>
            </a:endParaRPr>
          </a:p>
          <a:p>
            <a:pPr indent="-139700" lvl="0" marL="342900" marR="0" rtl="0" algn="l">
              <a:spcBef>
                <a:spcPts val="640"/>
              </a:spcBef>
              <a:spcAft>
                <a:spcPts val="0"/>
              </a:spcAft>
              <a:buClr>
                <a:schemeClr val="lt1"/>
              </a:buClr>
              <a:buSzPts val="3200"/>
              <a:buFont typeface="Times New Roman"/>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251000" y="533400"/>
            <a:ext cx="8588100" cy="11430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0" i="0" lang="en-US" sz="4400" u="none" cap="none" strike="noStrike">
                <a:solidFill>
                  <a:srgbClr val="FF8300"/>
                </a:solidFill>
                <a:latin typeface="Times New Roman"/>
                <a:ea typeface="Times New Roman"/>
                <a:cs typeface="Times New Roman"/>
                <a:sym typeface="Times New Roman"/>
              </a:rPr>
              <a:t>How Does a SAE Help Me?</a:t>
            </a:r>
            <a:endParaRPr/>
          </a:p>
        </p:txBody>
      </p:sp>
      <p:sp>
        <p:nvSpPr>
          <p:cNvPr id="210" name="Google Shape;210;p23"/>
          <p:cNvSpPr txBox="1"/>
          <p:nvPr>
            <p:ph idx="1" type="body"/>
          </p:nvPr>
        </p:nvSpPr>
        <p:spPr>
          <a:xfrm>
            <a:off x="439225" y="1981200"/>
            <a:ext cx="8250000" cy="4114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Develop skills that can be used in getting a job</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Provides the opportunity to make money</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Develops skills that can be used in starting your own business</a:t>
            </a:r>
            <a:endParaRPr/>
          </a:p>
          <a:p>
            <a:pPr indent="-342900" lvl="0" marL="342900" marR="0" rtl="0" algn="l">
              <a:spcBef>
                <a:spcPts val="640"/>
              </a:spcBef>
              <a:spcAft>
                <a:spcPts val="0"/>
              </a:spcAft>
              <a:buClr>
                <a:schemeClr val="lt1"/>
              </a:buClr>
              <a:buSzPts val="3200"/>
              <a:buFont typeface="Times New Roman"/>
              <a:buChar char="•"/>
            </a:pPr>
            <a:r>
              <a:rPr b="0" i="0" lang="en-US" sz="3200" u="none" cap="none" strike="noStrike">
                <a:solidFill>
                  <a:schemeClr val="lt1"/>
                </a:solidFill>
                <a:latin typeface="Times New Roman"/>
                <a:ea typeface="Times New Roman"/>
                <a:cs typeface="Times New Roman"/>
                <a:sym typeface="Times New Roman"/>
              </a:rPr>
              <a:t>Helps development management</a:t>
            </a:r>
            <a:br>
              <a:rPr b="0" i="0" lang="en-US" sz="3200" u="none" cap="none" strike="noStrike">
                <a:solidFill>
                  <a:schemeClr val="lt1"/>
                </a:solidFill>
                <a:latin typeface="Times New Roman"/>
                <a:ea typeface="Times New Roman"/>
                <a:cs typeface="Times New Roman"/>
                <a:sym typeface="Times New Roman"/>
              </a:rPr>
            </a:br>
            <a:r>
              <a:rPr b="0" i="0" lang="en-US" sz="3200" u="none" cap="none" strike="noStrike">
                <a:solidFill>
                  <a:schemeClr val="lt1"/>
                </a:solidFill>
                <a:latin typeface="Times New Roman"/>
                <a:ea typeface="Times New Roman"/>
                <a:cs typeface="Times New Roman"/>
                <a:sym typeface="Times New Roman"/>
              </a:rPr>
              <a:t>skills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 calcmode="lin" valueType="num">
                                      <p:cBhvr additive="base">
                                        <p:cTn dur="500"/>
                                        <p:tgtEl>
                                          <p:spTgt spid="2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 calcmode="lin" valueType="num">
                                      <p:cBhvr additive="base">
                                        <p:cTn dur="500"/>
                                        <p:tgtEl>
                                          <p:spTgt spid="21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 calcmode="lin" valueType="num">
                                      <p:cBhvr additive="base">
                                        <p:cTn dur="500"/>
                                        <p:tgtEl>
                                          <p:spTgt spid="21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 calcmode="lin" valueType="num">
                                      <p:cBhvr additive="base">
                                        <p:cTn dur="500"/>
                                        <p:tgtEl>
                                          <p:spTgt spid="21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